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lzburg.info/en/sights/museums/hangar-7" TargetMode="External"/><Relationship Id="rId4" Type="http://schemas.openxmlformats.org/officeDocument/2006/relationships/hyperlink" Target="https://www.redbull.com/si-sl/galleries/hangar-7-informacij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bullsalzburg.at/en/red-bull-aren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zburg-zoo.a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hellbrunn.a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CD7EF-7F55-0BFD-032E-8436B3346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04" y="1537886"/>
            <a:ext cx="12423913" cy="2385516"/>
          </a:xfrm>
        </p:spPr>
        <p:txBody>
          <a:bodyPr>
            <a:normAutofit fontScale="90000"/>
          </a:bodyPr>
          <a:lstStyle/>
          <a:p>
            <a:br>
              <a:rPr lang="sl-SI" sz="4000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F811F2-BA00-4E28-EFE4-3532814CF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204" y="64997"/>
            <a:ext cx="12006648" cy="517083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SALZBURG: MUZEJ RED BULL HANGAR – STADION RED BULL SALZBURG – ŽIVALSKI VRT – DVOREC HELLBRUNN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6EF69A2-DC8D-B3EB-7058-7EA08E690F00}"/>
              </a:ext>
            </a:extLst>
          </p:cNvPr>
          <p:cNvSpPr txBox="1"/>
          <p:nvPr/>
        </p:nvSpPr>
        <p:spPr>
          <a:xfrm>
            <a:off x="3150437" y="6050789"/>
            <a:ext cx="767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sobota, 31. 5. 2025</a:t>
            </a:r>
          </a:p>
        </p:txBody>
      </p:sp>
      <p:pic>
        <p:nvPicPr>
          <p:cNvPr id="6" name="Slika 5" descr="Slika, ki vsebuje besede nebo, besedilo, na prostem, voda&#10;&#10;Opis je samodejno ustvarjen">
            <a:extLst>
              <a:ext uri="{FF2B5EF4-FFF2-40B4-BE49-F238E27FC236}">
                <a16:creationId xmlns:a16="http://schemas.microsoft.com/office/drawing/2014/main" id="{0385431D-8CBA-35AC-A1CD-61675BCA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32" y="874032"/>
            <a:ext cx="7328535" cy="51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letalo, vozilo, zrakoplov, kolo&#10;&#10;Opis je samodejno ustvarjen">
            <a:extLst>
              <a:ext uri="{FF2B5EF4-FFF2-40B4-BE49-F238E27FC236}">
                <a16:creationId xmlns:a16="http://schemas.microsoft.com/office/drawing/2014/main" id="{D18872A1-1C16-7F8B-C9DD-3C6F0104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42" y="869796"/>
            <a:ext cx="5784936" cy="4591889"/>
          </a:xfrm>
          <a:prstGeom prst="rect">
            <a:avLst/>
          </a:prstGeom>
        </p:spPr>
      </p:pic>
      <p:pic>
        <p:nvPicPr>
          <p:cNvPr id="9" name="Označba mesta vsebine 8" descr="Slika, ki vsebuje besede vozilo, avto, letalo, prevoz&#10;&#10;Opis je samodejno ustvarjen">
            <a:extLst>
              <a:ext uri="{FF2B5EF4-FFF2-40B4-BE49-F238E27FC236}">
                <a16:creationId xmlns:a16="http://schemas.microsoft.com/office/drawing/2014/main" id="{06976EDE-E208-B56A-F61E-6E2F5A6C0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87" y="869796"/>
            <a:ext cx="5904373" cy="459189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1EAAD88-D22B-12B3-E785-7C3DCEC6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27" y="6292605"/>
            <a:ext cx="9603275" cy="1049235"/>
          </a:xfrm>
        </p:spPr>
        <p:txBody>
          <a:bodyPr/>
          <a:lstStyle/>
          <a:p>
            <a:r>
              <a:rPr lang="sl-SI" b="1" dirty="0"/>
              <a:t>RED BULL HANGAR -7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AD4A93E-584B-A235-C614-99352193B25A}"/>
              </a:ext>
            </a:extLst>
          </p:cNvPr>
          <p:cNvSpPr txBox="1"/>
          <p:nvPr/>
        </p:nvSpPr>
        <p:spPr>
          <a:xfrm>
            <a:off x="2866163" y="5665037"/>
            <a:ext cx="7967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hlinkClick r:id="rId4"/>
              </a:rPr>
              <a:t>https://www.redbull.com/si-sl/galleries/hangar-7-informacije</a:t>
            </a:r>
            <a:endParaRPr lang="sl-SI" b="1" dirty="0"/>
          </a:p>
          <a:p>
            <a:endParaRPr lang="sl-SI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BC3C9AB-48CC-A4A4-71C9-C4E0CB5DBCDD}"/>
              </a:ext>
            </a:extLst>
          </p:cNvPr>
          <p:cNvSpPr txBox="1"/>
          <p:nvPr/>
        </p:nvSpPr>
        <p:spPr>
          <a:xfrm>
            <a:off x="249060" y="106072"/>
            <a:ext cx="6827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hlinkClick r:id="rId5"/>
              </a:rPr>
              <a:t>https://www.salzburg.info/en/sights/museums/hangar-7</a:t>
            </a:r>
            <a:endParaRPr lang="sl-SI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466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značba mesta vsebine 8" descr="Slika, ki vsebuje besede stadion, stavba, športno prizorišče, arena&#10;&#10;Opis je samodejno ustvarjen">
            <a:extLst>
              <a:ext uri="{FF2B5EF4-FFF2-40B4-BE49-F238E27FC236}">
                <a16:creationId xmlns:a16="http://schemas.microsoft.com/office/drawing/2014/main" id="{497659BE-DC39-C76D-B4F4-FFF059818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901" y="865413"/>
            <a:ext cx="8678012" cy="4770142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077870-16CF-DD44-AEA5-630EF71D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B7DFDB4-E8F1-0353-ADFD-16D25E8E1606}"/>
              </a:ext>
            </a:extLst>
          </p:cNvPr>
          <p:cNvSpPr txBox="1"/>
          <p:nvPr/>
        </p:nvSpPr>
        <p:spPr>
          <a:xfrm>
            <a:off x="248907" y="6281886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FC RED BULL ARENA</a:t>
            </a:r>
            <a:endParaRPr lang="sl-SI" sz="28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20AD076-3E1B-08CF-19A4-82DB3033C435}"/>
              </a:ext>
            </a:extLst>
          </p:cNvPr>
          <p:cNvSpPr txBox="1"/>
          <p:nvPr/>
        </p:nvSpPr>
        <p:spPr>
          <a:xfrm>
            <a:off x="1921087" y="219082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hlinkClick r:id="rId3"/>
              </a:rPr>
              <a:t>https://www.redbullsalzburg.at/en/red-bull-arena</a:t>
            </a:r>
            <a:endParaRPr lang="sl-SI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490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DF601-6ED5-69F5-926F-64E936BC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77" y="6160504"/>
            <a:ext cx="9603275" cy="607847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ŽIVALSKI VRT SALZBURG</a:t>
            </a:r>
          </a:p>
        </p:txBody>
      </p:sp>
      <p:pic>
        <p:nvPicPr>
          <p:cNvPr id="8" name="Označba mesta vsebine 7" descr="Slika, ki vsebuje besede sesalec, na prostem, kopenska žival, živalski vrt&#10;&#10;Opis je samodejno ustvarjen">
            <a:extLst>
              <a:ext uri="{FF2B5EF4-FFF2-40B4-BE49-F238E27FC236}">
                <a16:creationId xmlns:a16="http://schemas.microsoft.com/office/drawing/2014/main" id="{AC4058C5-019C-D581-D052-AFA5E489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676" y="900461"/>
            <a:ext cx="9045751" cy="5088235"/>
          </a:xfr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D7A594A-BC6F-E65A-2D95-8F4E828DE1FE}"/>
              </a:ext>
            </a:extLst>
          </p:cNvPr>
          <p:cNvSpPr txBox="1"/>
          <p:nvPr/>
        </p:nvSpPr>
        <p:spPr>
          <a:xfrm>
            <a:off x="4851987" y="89649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https://salzburg-zoo.at/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760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E8C42-36BA-766B-1DF8-CC580187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6" y="6234057"/>
            <a:ext cx="12156479" cy="1247885"/>
          </a:xfrm>
        </p:spPr>
        <p:txBody>
          <a:bodyPr>
            <a:norm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DVOREC HELLBRUNN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817D097-FA7D-F991-7205-07B680AEE1BB}"/>
              </a:ext>
            </a:extLst>
          </p:cNvPr>
          <p:cNvSpPr txBox="1"/>
          <p:nvPr/>
        </p:nvSpPr>
        <p:spPr>
          <a:xfrm>
            <a:off x="3233011" y="185521"/>
            <a:ext cx="7803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hlinkClick r:id="rId2"/>
              </a:rPr>
              <a:t>https://www.hellbrunn.at/</a:t>
            </a:r>
            <a:endParaRPr lang="sl-SI" b="1" dirty="0"/>
          </a:p>
          <a:p>
            <a:endParaRPr lang="sl-SI" dirty="0"/>
          </a:p>
        </p:txBody>
      </p:sp>
      <p:pic>
        <p:nvPicPr>
          <p:cNvPr id="8" name="Označba mesta vsebine 7" descr="Slika, ki vsebuje besede na prostem, stavba, nebo, palača&#10;&#10;Opis je samodejno ustvarjen">
            <a:extLst>
              <a:ext uri="{FF2B5EF4-FFF2-40B4-BE49-F238E27FC236}">
                <a16:creationId xmlns:a16="http://schemas.microsoft.com/office/drawing/2014/main" id="{8982A22E-521B-F41B-0CBD-6BE336680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731" y="831852"/>
            <a:ext cx="7664831" cy="5100597"/>
          </a:xfrm>
        </p:spPr>
      </p:pic>
    </p:spTree>
    <p:extLst>
      <p:ext uri="{BB962C8B-B14F-4D97-AF65-F5344CB8AC3E}">
        <p14:creationId xmlns:p14="http://schemas.microsoft.com/office/powerpoint/2010/main" val="1321872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403</TotalTime>
  <Words>93</Words>
  <Application>Microsoft Office PowerPoint</Application>
  <PresentationFormat>Širokozaslonsko</PresentationFormat>
  <Paragraphs>12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Galerija</vt:lpstr>
      <vt:lpstr>  </vt:lpstr>
      <vt:lpstr>RED BULL HANGAR -7</vt:lpstr>
      <vt:lpstr>PowerPointova predstavitev</vt:lpstr>
      <vt:lpstr>ŽIVALSKI VRT SALZBURG</vt:lpstr>
      <vt:lpstr>DVOREC HELLBRUNN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CELOVEC:MINIMUNDUS-WÖRTERSEE-PYRAMIDENKOGEL BELJAK: AFFENBERG</dc:title>
  <dc:creator>Ines Pečnik</dc:creator>
  <cp:lastModifiedBy>Ines Pečnik</cp:lastModifiedBy>
  <cp:revision>7</cp:revision>
  <dcterms:created xsi:type="dcterms:W3CDTF">2023-09-04T16:49:16Z</dcterms:created>
  <dcterms:modified xsi:type="dcterms:W3CDTF">2024-09-04T14:35:24Z</dcterms:modified>
</cp:coreProperties>
</file>