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</p:sldIdLst>
  <p:sldSz cx="12192000" cy="6858000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1AADEC-6263-1BC3-60B7-B8742F37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9451D0C-7444-A182-27B3-82C52E8E2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FAABE0-F84D-650F-1D92-151CF551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1650BB8-4FE8-E711-D38F-240E6DEE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3468403-99D3-6E92-EF4F-5812D541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014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148076-BC34-C90D-35CC-CE727651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40F095B-D4D5-A7A8-3307-6F7DD1C0C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1B8523-02BC-E39B-4CD9-8E92EE6B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097434-C973-0A95-8C07-1C9230A2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A2E84B-0D10-BDCA-592D-279E8E40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5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6DBD1D3-A1B2-CC24-EA0E-798C1C219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A58007B-AA86-A819-A3B0-294383249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018C5F-2592-517D-4339-1DC2E858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ABBE494-2A49-6055-0957-1B2F5D63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64E0EA-55B8-E57E-8B9B-B986C174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430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D6715-7D74-8A6D-534A-6A0514518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D319B7-A70E-FCCD-DEB1-B72F59DC1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49B1193-8727-867A-529D-A65E02B8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ED02B5-66E4-2D79-3C88-E5B04AA8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36C734B-2CA4-6BE6-88BD-A9DA35D9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134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675D41-40EF-8797-9678-3A1062E9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4D38AD-FDEE-BADC-F5B0-F5718AAE4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6D47F8-01C4-BA8D-7BE6-D81275D3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CE1145-0D3C-3DF3-2C25-C82666B2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73AE21-FEFD-4D64-DD68-F8DBED9A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77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F7A186-A1D4-67E2-CAA1-C03E2858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541EC12-0452-A643-C986-45123DF1A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CB1651D-E3B3-0EC2-D436-4CCEE605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97BE17A-1C60-8932-462D-C5AA5C5D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F06ABDF-DA93-E0D0-4108-078E1226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16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C3C631-FA4A-2962-ABF7-7A831196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4AF047-6B87-7EDD-5DDE-613D1505C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1000AD4-6B2E-5217-9670-F37CA5DD6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DCC48A-980B-6F29-65B1-337F54B7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3108809-2BD5-D0A3-709B-1403C5BD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680CE2E-E90F-56E1-6BB7-459B5C82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138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78602-A754-3A18-A022-E91321C9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20DFA5D-F5F7-CEAD-0F0C-63980D5C2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6B1ADC4-793D-380E-431F-9DBDF4626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163F479-B188-5213-B402-C70B69EB9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AF853CA-05AD-307A-50D1-EEA3B2C45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4397936-EB7A-4BB0-BEFB-4B94D7C4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AEB68C1-C734-C87D-7F1B-4031CBCF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A578C5C-7FF4-6254-0F2A-B4CF5EC2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106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FF9996-A75C-7123-6EA1-090C94AB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08D0EBA-F231-C6D9-28B9-34CC9222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C8F1F68-0F32-46B4-FDF2-FA6FD74B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EB829EC-270D-1E97-8522-47D597D3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8791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A44A262-9340-5931-17CE-B4DE838A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4BFB09D-FFA9-294E-DE34-588128D4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599B2D5-3854-BA70-DE0C-C004098C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506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632743-6995-8A13-B25A-0310A993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5A3ABA-1D69-5B9F-ECAF-E05095E6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448B24-168E-F716-B7D2-6232B38C1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5181744-0906-252D-6B95-939B95C5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73AAAB9-D992-1F72-EA6C-6F218381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0E688C-6CB3-24CE-7BD2-0A0A9AAC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913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55F3D9-3D83-882B-A4BA-19AA8C09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3674E0-7DF8-AAF5-ECD6-7B71E3801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6AB992D-7688-4653-EF65-FE46CC57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E699AD-6266-6328-6C17-4C269C72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031DA94-7DFF-097F-71CE-38360B52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804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191B56-7D2C-FA6E-5F63-91C75273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87F1BA5-4FCA-9BD0-26EB-16519E30D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FD03CAE-5081-F1E8-DA8C-9F78D28A8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C12B178-C40F-61E9-0585-DEB6D560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3ED0AB5-EB3A-B272-7A83-4C79C713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012EBB0-4B07-98F0-25BB-E06B50A0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055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387384-ECD4-7ACC-57E1-840005E3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B484F79-B0BB-17BC-D21B-DF09ADADB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A9B512-A00D-AE5B-5301-EC5EFAA5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299493B-683C-D2C7-EA60-7947DE9D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D56646-ABBC-1484-D8F3-D9AF0834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54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EAF6301-D50C-3135-A65C-2C91B7AA9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70BEB74-1662-0740-8BD3-F6894A4E8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430FBC-BEE5-4A18-95C5-161F3096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818AC6-E7FC-D781-F805-5EF29980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B24424-6796-54B8-7406-7E92D72D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3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ABBF5A-FEBB-7458-34D1-EF57D58A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EE49903-F7D1-D45A-62E3-AB6F23D2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9245E6D-ACA8-EAC3-BD22-2E1F7E24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E6300CD-A6BA-B785-5F08-03DD4F2D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EED08E-54BA-8C2C-ED15-1E954A6C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14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0DF8BA-A44E-2D26-C5CF-59CAFC3F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AF601E-7AD4-CDDA-3FBB-E6BDE8A3A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C2A556A-9171-0913-D302-67919BE95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C0DBFB-AE04-FA44-7C91-3B56649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A971A51-F175-3D5E-AC15-B194B864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BA53ACB-9E9F-B0BC-CDFB-EC380550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303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1B76AB-BD0D-613C-7463-A1A3D93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7884BA-30CE-1A09-7DDD-6E77F415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9C1A987-E789-E66F-6AC9-F16532E1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DC617FF-E83E-F047-AF84-F461394B7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4855610-E68B-C970-3DB2-E839004F2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13902C3-8EB4-7DEE-A05A-440D0FAE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C6078F1-22ED-A58D-9575-A315DCBD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5B4ADA0-2B0B-A639-AE7F-E688F83E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47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40350-C2E0-B320-B586-B483546D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9B10370-1295-14C9-18BD-DC73D9A1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A0FF6D0-4A73-1400-5D49-99BE131A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6BB71FD-86F9-D5C2-488E-645683B9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819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C349BED-84B6-9316-4D83-F6809847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0E687D2-40BF-F3A5-88F4-BCF14038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D7E401B-4417-EF37-9E30-90AA0651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38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CA107F-324A-D37B-5227-C8F9A69A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3E7A31-4786-95A2-CC07-ABA9869D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2113F75-A31E-92F7-077B-1ECB20637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4E50837-A5C3-0E66-C315-2B76E456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31BCE9-D59A-3B13-9C6F-646D5A60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D8EF15C-A05E-A7C0-B900-0AEA40D0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652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264C24-09D2-4DC6-C7A7-FC180194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AA3FAC0-4910-E6D3-A54E-24C34C9B5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F7C86CE-C609-4292-7B86-AA67F35CC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2BBF02F-9B71-9F0D-0924-343F6CC0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4AD8199-6C0E-244E-2F69-396E6068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88BB2FE-BD50-2B17-8BBB-CAD55469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64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801E689-2063-738F-D281-C38C7D0D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6535B07-4A49-1B56-ABDE-F5E30F99F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5F5A78-9986-9D91-8FDA-84ACD0560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D1B1F6-6227-4B60-926F-201E42BB4A05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104EA8-D45D-DCC4-E243-16B7C4EF9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2659ED2-F7F2-687C-B007-514BDE2AD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693FB9-AD21-4FDF-A6CC-05D6FBE2F8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61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2BFB951-3141-A838-B3B3-01B4203D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8C53481-B838-AF52-6D23-A6A132F23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48A2CAC-365B-64F9-B42F-D326B6F44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18A84-704D-4000-B96E-A8E262428B16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F17CE2-06F7-2698-3A33-CF18FED85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27D370-0E62-1B73-4A12-D103C82FF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35DB5-F16A-4FEF-8A3A-D33378F2FA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1504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E9EFA4-C600-837D-BE7B-AAC2B02FD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161" y="1333306"/>
            <a:ext cx="7451678" cy="2095694"/>
          </a:xfrm>
        </p:spPr>
        <p:txBody>
          <a:bodyPr>
            <a:normAutofit fontScale="90000"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ŠOLA V NARAVI</a:t>
            </a:r>
            <a:br>
              <a:rPr lang="sl-SI" sz="5400" dirty="0">
                <a:solidFill>
                  <a:schemeClr val="bg1"/>
                </a:solidFill>
              </a:rPr>
            </a:br>
            <a:r>
              <a:rPr lang="sl-SI" sz="5400" dirty="0">
                <a:solidFill>
                  <a:schemeClr val="bg1"/>
                </a:solidFill>
              </a:rPr>
              <a:t>CŠOD Bohinj</a:t>
            </a:r>
            <a:br>
              <a:rPr lang="sl-SI" sz="5400" dirty="0">
                <a:solidFill>
                  <a:schemeClr val="bg1"/>
                </a:solidFill>
              </a:rPr>
            </a:br>
            <a:r>
              <a:rPr lang="sl-SI" sz="5400" dirty="0">
                <a:solidFill>
                  <a:schemeClr val="bg1"/>
                </a:solidFill>
              </a:rPr>
              <a:t>- smučišče VOGEL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346C9E-8B5C-498C-D7A7-0DF00F6EF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347" y="3671701"/>
            <a:ext cx="6522889" cy="2174531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4. dan</a:t>
            </a:r>
          </a:p>
          <a:p>
            <a:r>
              <a:rPr lang="sl-SI" sz="2800" b="1" dirty="0">
                <a:solidFill>
                  <a:schemeClr val="bg1"/>
                </a:solidFill>
              </a:rPr>
              <a:t>5. B in 5. 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42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615569_1072370821356649_6679726749154226078_n">
            <a:extLst>
              <a:ext uri="{FF2B5EF4-FFF2-40B4-BE49-F238E27FC236}">
                <a16:creationId xmlns:a16="http://schemas.microsoft.com/office/drawing/2014/main" id="{12B98B1F-F033-B6AA-B418-F3E4B720A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615569_2064433323970164_4657148691430220836_n">
            <a:extLst>
              <a:ext uri="{FF2B5EF4-FFF2-40B4-BE49-F238E27FC236}">
                <a16:creationId xmlns:a16="http://schemas.microsoft.com/office/drawing/2014/main" id="{7D852262-E93C-C581-738F-8C1153D70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6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621460_606256795330126_821577988797129809_n">
            <a:extLst>
              <a:ext uri="{FF2B5EF4-FFF2-40B4-BE49-F238E27FC236}">
                <a16:creationId xmlns:a16="http://schemas.microsoft.com/office/drawing/2014/main" id="{ECD91650-D17F-A621-2AF4-9FB550850D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627409_926351502578845_853256347182942656_n">
            <a:extLst>
              <a:ext uri="{FF2B5EF4-FFF2-40B4-BE49-F238E27FC236}">
                <a16:creationId xmlns:a16="http://schemas.microsoft.com/office/drawing/2014/main" id="{FA82AD79-A379-CEB0-890F-26E1F7AAA3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2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749319_615478034207097_1269985392382929235_n">
            <a:extLst>
              <a:ext uri="{FF2B5EF4-FFF2-40B4-BE49-F238E27FC236}">
                <a16:creationId xmlns:a16="http://schemas.microsoft.com/office/drawing/2014/main" id="{836FDDAF-4702-D775-4924-EAE5DE8102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6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759454_1726198927929505_5695541747349724251_n">
            <a:extLst>
              <a:ext uri="{FF2B5EF4-FFF2-40B4-BE49-F238E27FC236}">
                <a16:creationId xmlns:a16="http://schemas.microsoft.com/office/drawing/2014/main" id="{3B5497CF-735F-659E-BA2B-4910ED5B1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0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795326_482884991524685_1394325033724686044_n">
            <a:extLst>
              <a:ext uri="{FF2B5EF4-FFF2-40B4-BE49-F238E27FC236}">
                <a16:creationId xmlns:a16="http://schemas.microsoft.com/office/drawing/2014/main" id="{56987252-F12B-5CEF-FE5F-406C2CD7A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0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817611_1122514492613867_4970629479890302366_n">
            <a:extLst>
              <a:ext uri="{FF2B5EF4-FFF2-40B4-BE49-F238E27FC236}">
                <a16:creationId xmlns:a16="http://schemas.microsoft.com/office/drawing/2014/main" id="{3ED211A4-AC9E-F49D-0038-17FC2C48AF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8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824170_500395992656032_3156564031211238424_n">
            <a:extLst>
              <a:ext uri="{FF2B5EF4-FFF2-40B4-BE49-F238E27FC236}">
                <a16:creationId xmlns:a16="http://schemas.microsoft.com/office/drawing/2014/main" id="{E03B19D4-8AD8-A2B4-9954-39331F555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3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830823_492460930559944_6759391623150178037_n">
            <a:extLst>
              <a:ext uri="{FF2B5EF4-FFF2-40B4-BE49-F238E27FC236}">
                <a16:creationId xmlns:a16="http://schemas.microsoft.com/office/drawing/2014/main" id="{BC40DEF2-A725-24C8-0391-45FE4AEB8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7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2132599_2346162835737750_559576148127288816_n">
            <a:extLst>
              <a:ext uri="{FF2B5EF4-FFF2-40B4-BE49-F238E27FC236}">
                <a16:creationId xmlns:a16="http://schemas.microsoft.com/office/drawing/2014/main" id="{1464C5AD-671B-6D79-FD7C-F64C88918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898624_2689049834629314_9063898181488113711_n">
            <a:extLst>
              <a:ext uri="{FF2B5EF4-FFF2-40B4-BE49-F238E27FC236}">
                <a16:creationId xmlns:a16="http://schemas.microsoft.com/office/drawing/2014/main" id="{83BD260D-19F7-3E5B-E452-2C4027846A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898624_8737337263055045_7550492350704586738_n">
            <a:extLst>
              <a:ext uri="{FF2B5EF4-FFF2-40B4-BE49-F238E27FC236}">
                <a16:creationId xmlns:a16="http://schemas.microsoft.com/office/drawing/2014/main" id="{528A1B96-6E81-CB62-A64E-B89F2E379A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22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990764_619419603831836_8256706086208801930_n">
            <a:extLst>
              <a:ext uri="{FF2B5EF4-FFF2-40B4-BE49-F238E27FC236}">
                <a16:creationId xmlns:a16="http://schemas.microsoft.com/office/drawing/2014/main" id="{53124830-D30A-F533-4DAA-EE8E41F51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6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995883_635739398910157_3460927667401089325_n">
            <a:extLst>
              <a:ext uri="{FF2B5EF4-FFF2-40B4-BE49-F238E27FC236}">
                <a16:creationId xmlns:a16="http://schemas.microsoft.com/office/drawing/2014/main" id="{701E82D9-027C-09A7-C5B3-BBD6B5E41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047069_1162698879191193_4296458878885472825_n">
            <a:extLst>
              <a:ext uri="{FF2B5EF4-FFF2-40B4-BE49-F238E27FC236}">
                <a16:creationId xmlns:a16="http://schemas.microsoft.com/office/drawing/2014/main" id="{24938228-8CF9-F84E-79F3-4902DAE77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82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048714_3892040531057483_2450067568826769954_n">
            <a:extLst>
              <a:ext uri="{FF2B5EF4-FFF2-40B4-BE49-F238E27FC236}">
                <a16:creationId xmlns:a16="http://schemas.microsoft.com/office/drawing/2014/main" id="{2E92FB8F-994F-DE63-E238-D231A0586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050681_2077564829414254_6171742540377292324_n">
            <a:extLst>
              <a:ext uri="{FF2B5EF4-FFF2-40B4-BE49-F238E27FC236}">
                <a16:creationId xmlns:a16="http://schemas.microsoft.com/office/drawing/2014/main" id="{D8CF6516-5E57-EB23-83D6-3FB0317F8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64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105521_1155510009508993_8660415878463809583_n">
            <a:extLst>
              <a:ext uri="{FF2B5EF4-FFF2-40B4-BE49-F238E27FC236}">
                <a16:creationId xmlns:a16="http://schemas.microsoft.com/office/drawing/2014/main" id="{9646E7A4-8AC4-2636-A48D-FAF0C91AB6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5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114232_630447666155921_3073759746632351199_n">
            <a:extLst>
              <a:ext uri="{FF2B5EF4-FFF2-40B4-BE49-F238E27FC236}">
                <a16:creationId xmlns:a16="http://schemas.microsoft.com/office/drawing/2014/main" id="{067A17D7-D6C1-E90F-AA8C-39E52F171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2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115371_1758770714975324_4481055802699547672_n">
            <a:extLst>
              <a:ext uri="{FF2B5EF4-FFF2-40B4-BE49-F238E27FC236}">
                <a16:creationId xmlns:a16="http://schemas.microsoft.com/office/drawing/2014/main" id="{F686B13C-323F-1A17-36AC-9964D65E51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2358414_588715030630866_517928776779641745_n">
            <a:extLst>
              <a:ext uri="{FF2B5EF4-FFF2-40B4-BE49-F238E27FC236}">
                <a16:creationId xmlns:a16="http://schemas.microsoft.com/office/drawing/2014/main" id="{0F7EB248-C3FF-7F23-E8C1-C7CA4E39A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1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119333_918713273723204_505931755623895754_n">
            <a:extLst>
              <a:ext uri="{FF2B5EF4-FFF2-40B4-BE49-F238E27FC236}">
                <a16:creationId xmlns:a16="http://schemas.microsoft.com/office/drawing/2014/main" id="{4FC35EEC-A8F3-C423-101B-C41BDFBB9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51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121728_1111916537080939_3363655178087262138_n">
            <a:extLst>
              <a:ext uri="{FF2B5EF4-FFF2-40B4-BE49-F238E27FC236}">
                <a16:creationId xmlns:a16="http://schemas.microsoft.com/office/drawing/2014/main" id="{7BFBC5D8-2131-8C9C-7B49-FFF33DCC5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0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122917_1331137487812569_1878438061758959711_n">
            <a:extLst>
              <a:ext uri="{FF2B5EF4-FFF2-40B4-BE49-F238E27FC236}">
                <a16:creationId xmlns:a16="http://schemas.microsoft.com/office/drawing/2014/main" id="{1A9EF16C-C5AD-BE7B-5402-F39EEB53CD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63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158453_538197295909703_4334338868945206268_n">
            <a:extLst>
              <a:ext uri="{FF2B5EF4-FFF2-40B4-BE49-F238E27FC236}">
                <a16:creationId xmlns:a16="http://schemas.microsoft.com/office/drawing/2014/main" id="{39A5F916-D19D-C5E3-C19C-8056B5E69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68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165302_478533378621433_6958964998176479988_n">
            <a:extLst>
              <a:ext uri="{FF2B5EF4-FFF2-40B4-BE49-F238E27FC236}">
                <a16:creationId xmlns:a16="http://schemas.microsoft.com/office/drawing/2014/main" id="{297F0D00-701A-0AD4-ABF6-B0B71E910F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36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166787_926799979634992_3654068481154251812_n">
            <a:extLst>
              <a:ext uri="{FF2B5EF4-FFF2-40B4-BE49-F238E27FC236}">
                <a16:creationId xmlns:a16="http://schemas.microsoft.com/office/drawing/2014/main" id="{F729F5A8-E0DF-500D-4113-29FBC4286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38" y="0"/>
            <a:ext cx="516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37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227954_922826833360249_6673039181360836903_n">
            <a:extLst>
              <a:ext uri="{FF2B5EF4-FFF2-40B4-BE49-F238E27FC236}">
                <a16:creationId xmlns:a16="http://schemas.microsoft.com/office/drawing/2014/main" id="{7C81F73B-4B53-764C-776C-AA46752CD2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5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227954_1532551217410574_6608553902132948714_n">
            <a:extLst>
              <a:ext uri="{FF2B5EF4-FFF2-40B4-BE49-F238E27FC236}">
                <a16:creationId xmlns:a16="http://schemas.microsoft.com/office/drawing/2014/main" id="{22C75102-9FB4-C085-6C5B-BD7152875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36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244477_901385502140584_5753365324283751209_n">
            <a:extLst>
              <a:ext uri="{FF2B5EF4-FFF2-40B4-BE49-F238E27FC236}">
                <a16:creationId xmlns:a16="http://schemas.microsoft.com/office/drawing/2014/main" id="{0DECEB2C-3EE3-ABB5-C800-8CAD8422DA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39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247531_2792786680894205_5473937710172817156_n">
            <a:extLst>
              <a:ext uri="{FF2B5EF4-FFF2-40B4-BE49-F238E27FC236}">
                <a16:creationId xmlns:a16="http://schemas.microsoft.com/office/drawing/2014/main" id="{46EB98F9-E9EF-AAA3-096E-137B742A8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9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2358414_1685500405333174_4215321406451535368_n">
            <a:extLst>
              <a:ext uri="{FF2B5EF4-FFF2-40B4-BE49-F238E27FC236}">
                <a16:creationId xmlns:a16="http://schemas.microsoft.com/office/drawing/2014/main" id="{F6E1AC9F-FF4E-0008-BA49-AF3913D80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0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320424_929438178936433_69552137844347996_n">
            <a:extLst>
              <a:ext uri="{FF2B5EF4-FFF2-40B4-BE49-F238E27FC236}">
                <a16:creationId xmlns:a16="http://schemas.microsoft.com/office/drawing/2014/main" id="{6E394D15-6493-E60A-B96B-165BAB2C7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05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322815_1157267445918883_192929299993789572_n">
            <a:extLst>
              <a:ext uri="{FF2B5EF4-FFF2-40B4-BE49-F238E27FC236}">
                <a16:creationId xmlns:a16="http://schemas.microsoft.com/office/drawing/2014/main" id="{80090A9C-5625-799C-FA2A-E4A35A6D3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46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329643_589808380471200_9152907146401704340_n">
            <a:extLst>
              <a:ext uri="{FF2B5EF4-FFF2-40B4-BE49-F238E27FC236}">
                <a16:creationId xmlns:a16="http://schemas.microsoft.com/office/drawing/2014/main" id="{CD67363F-14AF-BAB6-FCF1-9B0C897810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7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371632_1122299702500395_4618738705849138784_n">
            <a:extLst>
              <a:ext uri="{FF2B5EF4-FFF2-40B4-BE49-F238E27FC236}">
                <a16:creationId xmlns:a16="http://schemas.microsoft.com/office/drawing/2014/main" id="{9ED130DE-4629-2AF2-226A-CC7C6E40AA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0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384794_1170859297800767_7032705960362170551_n">
            <a:extLst>
              <a:ext uri="{FF2B5EF4-FFF2-40B4-BE49-F238E27FC236}">
                <a16:creationId xmlns:a16="http://schemas.microsoft.com/office/drawing/2014/main" id="{EDE35F5F-A708-189D-45DB-0D580398D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38" y="0"/>
            <a:ext cx="516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05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386479_1184186906372192_4931311097978842818_n">
            <a:extLst>
              <a:ext uri="{FF2B5EF4-FFF2-40B4-BE49-F238E27FC236}">
                <a16:creationId xmlns:a16="http://schemas.microsoft.com/office/drawing/2014/main" id="{AC85F30C-1E70-154C-7A25-6B38F202C5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7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387142_503311572775815_2038514327431232725_n">
            <a:extLst>
              <a:ext uri="{FF2B5EF4-FFF2-40B4-BE49-F238E27FC236}">
                <a16:creationId xmlns:a16="http://schemas.microsoft.com/office/drawing/2014/main" id="{DBCBBE06-FC60-BAAE-A3A8-DC341EB6A2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80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387142_1261964485091070_4706314720164682996_n">
            <a:extLst>
              <a:ext uri="{FF2B5EF4-FFF2-40B4-BE49-F238E27FC236}">
                <a16:creationId xmlns:a16="http://schemas.microsoft.com/office/drawing/2014/main" id="{3F45CCC3-2FDE-36B3-BE1F-E356B90081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7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393357_1188375179302404_1651003425201014905_n">
            <a:extLst>
              <a:ext uri="{FF2B5EF4-FFF2-40B4-BE49-F238E27FC236}">
                <a16:creationId xmlns:a16="http://schemas.microsoft.com/office/drawing/2014/main" id="{F9B07964-4267-7587-69EA-98CC04EA9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5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488043_624455353316077_5134342854222444366_n">
            <a:extLst>
              <a:ext uri="{FF2B5EF4-FFF2-40B4-BE49-F238E27FC236}">
                <a16:creationId xmlns:a16="http://schemas.microsoft.com/office/drawing/2014/main" id="{A0F9E2FA-7A5D-BC28-EF37-681842485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3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2934842_628757903056982_2450661541061997969_n">
            <a:extLst>
              <a:ext uri="{FF2B5EF4-FFF2-40B4-BE49-F238E27FC236}">
                <a16:creationId xmlns:a16="http://schemas.microsoft.com/office/drawing/2014/main" id="{B2FFE6B4-F189-F5A4-133E-C0CA5DA15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9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488043_2161769340905812_8468376053706198170_n">
            <a:extLst>
              <a:ext uri="{FF2B5EF4-FFF2-40B4-BE49-F238E27FC236}">
                <a16:creationId xmlns:a16="http://schemas.microsoft.com/office/drawing/2014/main" id="{2E31F3CF-63C1-ADC8-0708-18235F52E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1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509408_625067353273134_7306059035116164394_n">
            <a:extLst>
              <a:ext uri="{FF2B5EF4-FFF2-40B4-BE49-F238E27FC236}">
                <a16:creationId xmlns:a16="http://schemas.microsoft.com/office/drawing/2014/main" id="{959FB023-539D-8193-A728-5CF2EF5B25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37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624732_1121549882554023_6474615845960438545_n">
            <a:extLst>
              <a:ext uri="{FF2B5EF4-FFF2-40B4-BE49-F238E27FC236}">
                <a16:creationId xmlns:a16="http://schemas.microsoft.com/office/drawing/2014/main" id="{4B0DA70C-7657-F0DD-6465-064B5F8B4B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36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632787_2062886884192056_7029086651809892676_n">
            <a:extLst>
              <a:ext uri="{FF2B5EF4-FFF2-40B4-BE49-F238E27FC236}">
                <a16:creationId xmlns:a16="http://schemas.microsoft.com/office/drawing/2014/main" id="{8481E965-E593-93C9-E26B-368EA6C2A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57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640506_946974797524418_6015676702741904145_n">
            <a:extLst>
              <a:ext uri="{FF2B5EF4-FFF2-40B4-BE49-F238E27FC236}">
                <a16:creationId xmlns:a16="http://schemas.microsoft.com/office/drawing/2014/main" id="{FCBB8384-E49A-F93A-6A0B-BCCA5EC1B3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78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662937_621716703578048_764475749211829862_n">
            <a:extLst>
              <a:ext uri="{FF2B5EF4-FFF2-40B4-BE49-F238E27FC236}">
                <a16:creationId xmlns:a16="http://schemas.microsoft.com/office/drawing/2014/main" id="{4F87B1F0-E27B-DA09-4726-C391A1556A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88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667815_1120272902807437_1820987533181695910_n">
            <a:extLst>
              <a:ext uri="{FF2B5EF4-FFF2-40B4-BE49-F238E27FC236}">
                <a16:creationId xmlns:a16="http://schemas.microsoft.com/office/drawing/2014/main" id="{514E44A2-25F7-A487-425B-6DF379231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4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683423_2716035278584753_6225389317823594523_n">
            <a:extLst>
              <a:ext uri="{FF2B5EF4-FFF2-40B4-BE49-F238E27FC236}">
                <a16:creationId xmlns:a16="http://schemas.microsoft.com/office/drawing/2014/main" id="{A9CD928E-DE75-9D4B-FCAF-DC8520CE01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2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730977_597703232969889_693823800788294571_n">
            <a:extLst>
              <a:ext uri="{FF2B5EF4-FFF2-40B4-BE49-F238E27FC236}">
                <a16:creationId xmlns:a16="http://schemas.microsoft.com/office/drawing/2014/main" id="{95351B5A-D68A-131F-D27A-9B9659D9E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4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760858_997064285599510_2596128814250245165_n">
            <a:extLst>
              <a:ext uri="{FF2B5EF4-FFF2-40B4-BE49-F238E27FC236}">
                <a16:creationId xmlns:a16="http://schemas.microsoft.com/office/drawing/2014/main" id="{342387A2-F7E5-AB3D-DEA3-8DF0D324E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110397_903991978612320_5588660976717497169_n">
            <a:extLst>
              <a:ext uri="{FF2B5EF4-FFF2-40B4-BE49-F238E27FC236}">
                <a16:creationId xmlns:a16="http://schemas.microsoft.com/office/drawing/2014/main" id="{A34D2968-1BD1-5D6F-646D-4D24802A2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22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761716_1286576689257846_2263450907429020161_n">
            <a:extLst>
              <a:ext uri="{FF2B5EF4-FFF2-40B4-BE49-F238E27FC236}">
                <a16:creationId xmlns:a16="http://schemas.microsoft.com/office/drawing/2014/main" id="{2C0904E7-4F00-EDCB-7138-3E1E62B99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6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771394_1302574957451965_7009460319498975138_n">
            <a:extLst>
              <a:ext uri="{FF2B5EF4-FFF2-40B4-BE49-F238E27FC236}">
                <a16:creationId xmlns:a16="http://schemas.microsoft.com/office/drawing/2014/main" id="{2CE35826-A98C-E28C-69C6-3524BBA312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958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773366_969422201776630_6492116726457734112_n">
            <a:extLst>
              <a:ext uri="{FF2B5EF4-FFF2-40B4-BE49-F238E27FC236}">
                <a16:creationId xmlns:a16="http://schemas.microsoft.com/office/drawing/2014/main" id="{CBF7DCB7-AC8B-D4D3-410C-9A6E0D804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722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827508_1339724067201150_4227412141074214968_n">
            <a:extLst>
              <a:ext uri="{FF2B5EF4-FFF2-40B4-BE49-F238E27FC236}">
                <a16:creationId xmlns:a16="http://schemas.microsoft.com/office/drawing/2014/main" id="{2F9F0E21-CDB7-177A-B385-271D631A1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9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853524_1311894470000864_2391213723024487343_n">
            <a:extLst>
              <a:ext uri="{FF2B5EF4-FFF2-40B4-BE49-F238E27FC236}">
                <a16:creationId xmlns:a16="http://schemas.microsoft.com/office/drawing/2014/main" id="{97AB4A29-5C53-2A41-F796-7D416F82D1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95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883847_9066618110099638_4875556846787477954_n">
            <a:extLst>
              <a:ext uri="{FF2B5EF4-FFF2-40B4-BE49-F238E27FC236}">
                <a16:creationId xmlns:a16="http://schemas.microsoft.com/office/drawing/2014/main" id="{C8DD045C-9F17-1016-C6C4-DD62C4DCF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38" y="0"/>
            <a:ext cx="516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2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4891932_8960001387417899_2744457265444231531_n">
            <a:extLst>
              <a:ext uri="{FF2B5EF4-FFF2-40B4-BE49-F238E27FC236}">
                <a16:creationId xmlns:a16="http://schemas.microsoft.com/office/drawing/2014/main" id="{8080C310-75A0-17A8-4500-49CCA66372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38" y="0"/>
            <a:ext cx="516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4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239496_1672152927041779_3985827436820340347_n">
            <a:extLst>
              <a:ext uri="{FF2B5EF4-FFF2-40B4-BE49-F238E27FC236}">
                <a16:creationId xmlns:a16="http://schemas.microsoft.com/office/drawing/2014/main" id="{A8953F42-0CB8-E105-410A-1B99C41AD3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8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280000_1123925982315246_6287738739754285102_n">
            <a:extLst>
              <a:ext uri="{FF2B5EF4-FFF2-40B4-BE49-F238E27FC236}">
                <a16:creationId xmlns:a16="http://schemas.microsoft.com/office/drawing/2014/main" id="{7C35F8D1-89AB-DCEE-08AB-FF28D7D3B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73315651_468306779493095_3977815405907082897_n">
            <a:extLst>
              <a:ext uri="{FF2B5EF4-FFF2-40B4-BE49-F238E27FC236}">
                <a16:creationId xmlns:a16="http://schemas.microsoft.com/office/drawing/2014/main" id="{5B8F3EC4-98A0-7665-FF72-6A505AFD95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Širokozaslonsko</PresentationFormat>
  <Paragraphs>3</Paragraphs>
  <Slides>66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66</vt:i4>
      </vt:variant>
    </vt:vector>
  </HeadingPairs>
  <TitlesOfParts>
    <vt:vector size="71" baseType="lpstr">
      <vt:lpstr>Aptos</vt:lpstr>
      <vt:lpstr>Aptos Display</vt:lpstr>
      <vt:lpstr>Arial</vt:lpstr>
      <vt:lpstr>Officeova tema</vt:lpstr>
      <vt:lpstr>1_Officeova tema</vt:lpstr>
      <vt:lpstr>ŠOLA V NARAVI CŠOD Bohinj - smučišče VOGEL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Andreja Kolander</dc:creator>
  <cp:lastModifiedBy>Andreja Kolander</cp:lastModifiedBy>
  <cp:revision>1</cp:revision>
  <dcterms:created xsi:type="dcterms:W3CDTF">2025-01-23T17:32:30Z</dcterms:created>
  <dcterms:modified xsi:type="dcterms:W3CDTF">2025-01-23T17:33:44Z</dcterms:modified>
</cp:coreProperties>
</file>