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66" r:id="rId7"/>
    <p:sldId id="278" r:id="rId8"/>
    <p:sldId id="267" r:id="rId9"/>
    <p:sldId id="279" r:id="rId10"/>
    <p:sldId id="280" r:id="rId11"/>
    <p:sldId id="277" r:id="rId12"/>
    <p:sldId id="258" r:id="rId13"/>
    <p:sldId id="269" r:id="rId14"/>
    <p:sldId id="270" r:id="rId15"/>
    <p:sldId id="275" r:id="rId16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3DCC97-0910-4986-87E8-B50CAA379DA0}" type="datetime1">
              <a:rPr lang="sl-SI" smtClean="0"/>
              <a:t>12. 10. 2024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526EF-120C-4A81-82CD-BD626D731E77}" type="datetime1">
              <a:rPr lang="sl-SI" noProof="0" smtClean="0"/>
              <a:t>12. 10. 2024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noProof="0" smtClean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93229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/>
              <a:t>OPOMBA: Če želite spremeniti sliko na tem diapozitivu, jo izberite in izbrišite. Nato kliknite ikono za vstavljanje slike v označbi mesta, da vstavite svojo sliko.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/>
              <a:t>OPOMBA: Če želite spremeniti sliko na tem diapozitivu, jo izberite in izbrišite. Nato kliknite ikono za vstavljanje slike v označbi mesta, da vstavite svojo sliko.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/>
              <a:t>OPOMBA: Če želite spremeniti sliko na tem diapozitivu, jo izberite in izbrišite. Nato kliknite ikono za vstavljanje slike v označbi mesta, da vstavite svojo sliko.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798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32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953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/>
              <a:t>Kliknite, če želite urediti slog naslova matrice</a:t>
            </a:r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20" name="Označba mesta za besedil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/>
              <a:t>Kliknite, če želite urediti slog naslova matrice</a:t>
            </a:r>
          </a:p>
        </p:txBody>
      </p:sp>
      <p:sp>
        <p:nvSpPr>
          <p:cNvPr id="8" name="Prostoročn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Označba mesta za sliko 8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" name="Označba mesta za sliko 20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FD5C4-5BF7-4B24-A6BD-85CD83C056E0}" type="datetime1">
              <a:rPr lang="sl-SI" smtClean="0"/>
              <a:t>12. 10. 2024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5ADD2-58F1-40C8-B572-9C066F81DF14}" type="datetime1">
              <a:rPr lang="sl-SI" smtClean="0"/>
              <a:t>12. 10. 2024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FA532-C4A4-450B-B498-3EA2F8C21E68}" type="datetime1">
              <a:rPr lang="sl-SI" smtClean="0"/>
              <a:t>12. 10. 2024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B7D1B-1FBC-412A-B8F8-76AFD8A090EE}" type="datetime1">
              <a:rPr lang="sl-SI" smtClean="0"/>
              <a:t>12. 10. 2024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6A329-EB4A-45C1-9BF8-FF92C6C71C80}" type="datetime1">
              <a:rPr lang="sl-SI" noProof="0" smtClean="0"/>
              <a:t>12. 10. 2024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3F082-31CB-4A76-BC38-31ED86CB083F}" type="datetime1">
              <a:rPr lang="sl-SI" smtClean="0"/>
              <a:t>12. 10. 2024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9A122-44B6-4C96-8625-46C7EFBCC773}" type="datetime1">
              <a:rPr lang="sl-SI" smtClean="0"/>
              <a:t>12. 10. 2024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91ACE-B733-45A9-A129-5282C86176FD}" type="datetime1">
              <a:rPr lang="sl-SI" noProof="0" smtClean="0"/>
              <a:t>12. 10. 2024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očn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12" name="Označba mesta za sliko 11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40745-BD35-4B97-AB0A-AC05DD6FCCFA}" type="datetime1">
              <a:rPr lang="sl-SI" smtClean="0"/>
              <a:t>12. 10. 2024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8F26A91-451C-46F4-8AA6-67A3B48251F9}" type="datetime1">
              <a:rPr lang="sl-SI" smtClean="0"/>
              <a:t>12. 10. 2024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b="1" dirty="0">
                <a:solidFill>
                  <a:srgbClr val="7030A0"/>
                </a:solidFill>
              </a:rPr>
              <a:t>TEDEN OTROKA 4.razredi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oblačila, oseba, zaprt prostor, knjiga&#10;&#10;Opis je samodejno ustvarjen">
            <a:extLst>
              <a:ext uri="{FF2B5EF4-FFF2-40B4-BE49-F238E27FC236}">
                <a16:creationId xmlns:a16="http://schemas.microsoft.com/office/drawing/2014/main" id="{9585A748-3BBA-63F5-13D3-8306E9AB5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" y="0"/>
            <a:ext cx="3075806" cy="4101075"/>
          </a:xfrm>
          <a:prstGeom prst="rect">
            <a:avLst/>
          </a:prstGeom>
        </p:spPr>
      </p:pic>
      <p:pic>
        <p:nvPicPr>
          <p:cNvPr id="9" name="Slika 8" descr="Slika, ki vsebuje besede oblačila, oseba, zaprt prostor, otroška umetnost&#10;&#10;Opis je samodejno ustvarjen">
            <a:extLst>
              <a:ext uri="{FF2B5EF4-FFF2-40B4-BE49-F238E27FC236}">
                <a16:creationId xmlns:a16="http://schemas.microsoft.com/office/drawing/2014/main" id="{20613886-E388-C123-6E25-28B53D0DA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906" y="1907"/>
            <a:ext cx="4091947" cy="3068960"/>
          </a:xfrm>
          <a:prstGeom prst="rect">
            <a:avLst/>
          </a:prstGeom>
        </p:spPr>
      </p:pic>
      <p:pic>
        <p:nvPicPr>
          <p:cNvPr id="11" name="Slika 10" descr="Slika, ki vsebuje besede človeški obraz, oblačila, oseba, zid&#10;&#10;Opis je samodejno ustvarjen">
            <a:extLst>
              <a:ext uri="{FF2B5EF4-FFF2-40B4-BE49-F238E27FC236}">
                <a16:creationId xmlns:a16="http://schemas.microsoft.com/office/drawing/2014/main" id="{DCE447D5-E973-DA27-5C6D-D9C41775D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80" y="3573016"/>
            <a:ext cx="4379979" cy="3284984"/>
          </a:xfrm>
          <a:prstGeom prst="rect">
            <a:avLst/>
          </a:prstGeom>
        </p:spPr>
      </p:pic>
      <p:pic>
        <p:nvPicPr>
          <p:cNvPr id="13" name="Slika 12" descr="Slika, ki vsebuje besede oblačila, oseba, učenje, zaprt prostor&#10;&#10;Opis je samodejno ustvarjen">
            <a:extLst>
              <a:ext uri="{FF2B5EF4-FFF2-40B4-BE49-F238E27FC236}">
                <a16:creationId xmlns:a16="http://schemas.microsoft.com/office/drawing/2014/main" id="{3212F304-22EB-9E36-145D-CD96ACE123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1898"/>
          <a:stretch/>
        </p:blipFill>
        <p:spPr>
          <a:xfrm>
            <a:off x="3863752" y="1023"/>
            <a:ext cx="3291830" cy="3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Deklice 4. d so zaigrale lutkovno predstavo na temo prijateljstvo. </a:t>
            </a:r>
          </a:p>
        </p:txBody>
      </p:sp>
      <p:pic>
        <p:nvPicPr>
          <p:cNvPr id="6" name="Slika 5" descr="Slika, ki vsebuje besede oblačila, oseba, zaprt prostor, zid&#10;&#10;Opis je samodejno ustvarjen">
            <a:extLst>
              <a:ext uri="{FF2B5EF4-FFF2-40B4-BE49-F238E27FC236}">
                <a16:creationId xmlns:a16="http://schemas.microsoft.com/office/drawing/2014/main" id="{CA342826-68DD-664B-72EC-313DC1E5C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853539"/>
            <a:ext cx="4794734" cy="4794734"/>
          </a:xfrm>
          <a:prstGeom prst="rect">
            <a:avLst/>
          </a:prstGeom>
        </p:spPr>
      </p:pic>
      <p:pic>
        <p:nvPicPr>
          <p:cNvPr id="10" name="Slika 9" descr="Slika, ki vsebuje besede oblačila, oseba, zaprt prostor, zid&#10;&#10;Opis je samodejno ustvarjen">
            <a:extLst>
              <a:ext uri="{FF2B5EF4-FFF2-40B4-BE49-F238E27FC236}">
                <a16:creationId xmlns:a16="http://schemas.microsoft.com/office/drawing/2014/main" id="{80D4686B-8E35-94CA-4C6E-760DA98AE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845" y="929918"/>
            <a:ext cx="4964291" cy="37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oblačila, oseba, zaprt prostor, zid&#10;&#10;Opis je samodejno ustvarjen">
            <a:extLst>
              <a:ext uri="{FF2B5EF4-FFF2-40B4-BE49-F238E27FC236}">
                <a16:creationId xmlns:a16="http://schemas.microsoft.com/office/drawing/2014/main" id="{B9EF345D-06C5-A956-F756-1872B164A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" y="0"/>
            <a:ext cx="5148064" cy="3861048"/>
          </a:xfrm>
          <a:prstGeom prst="rect">
            <a:avLst/>
          </a:prstGeom>
        </p:spPr>
      </p:pic>
      <p:pic>
        <p:nvPicPr>
          <p:cNvPr id="5" name="Slika 4" descr="Slika, ki vsebuje besede zaprt prostor, zid, tabla, oseba&#10;&#10;Opis je samodejno ustvarjen">
            <a:extLst>
              <a:ext uri="{FF2B5EF4-FFF2-40B4-BE49-F238E27FC236}">
                <a16:creationId xmlns:a16="http://schemas.microsoft.com/office/drawing/2014/main" id="{C0AE0A1D-D66C-931F-D757-8ADADE30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79" y="44624"/>
            <a:ext cx="4764021" cy="3573016"/>
          </a:xfrm>
          <a:prstGeom prst="rect">
            <a:avLst/>
          </a:prstGeom>
        </p:spPr>
      </p:pic>
      <p:pic>
        <p:nvPicPr>
          <p:cNvPr id="7" name="Slika 6" descr="Slika, ki vsebuje besede zaprt prostor, zid, pohištvo, človeški obraz&#10;&#10;Opis je samodejno ustvarjen">
            <a:extLst>
              <a:ext uri="{FF2B5EF4-FFF2-40B4-BE49-F238E27FC236}">
                <a16:creationId xmlns:a16="http://schemas.microsoft.com/office/drawing/2014/main" id="{35384605-2872-4750-6F83-93E46BFA1C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7900"/>
          <a:stretch/>
        </p:blipFill>
        <p:spPr>
          <a:xfrm>
            <a:off x="3431704" y="3284984"/>
            <a:ext cx="514350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sl-SI" sz="2000" dirty="0"/>
              <a:t>V tednu od 7.10.-11.10 smo obeležili teden otroka tako, da smo se posvetili prijateljskim medsebojnim odnosom, igrali smo se igro skrivnega prijatelja, igrali razne družabne igre, spoznali pesem Zgodba o prijateljstvu, v petek smo se igrali s svojimi igračami…in še marsikaj….</a:t>
            </a:r>
          </a:p>
        </p:txBody>
      </p:sp>
      <p:pic>
        <p:nvPicPr>
          <p:cNvPr id="7" name="Označba mesta slike 6" descr="Slika, ki vsebuje besede oblačila, oseba, obutev, zaprt prostor&#10;&#10;Opis je samodejno ustvarjen">
            <a:extLst>
              <a:ext uri="{FF2B5EF4-FFF2-40B4-BE49-F238E27FC236}">
                <a16:creationId xmlns:a16="http://schemas.microsoft.com/office/drawing/2014/main" id="{F6B4051D-ED27-41D2-C7A7-3C55A0F337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592" r="2" b="34844"/>
          <a:stretch/>
        </p:blipFill>
        <p:spPr>
          <a:xfrm>
            <a:off x="1006022" y="1874520"/>
            <a:ext cx="5193089" cy="2937510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0470C9-3896-84A0-C26E-6446A5513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Slika 9" descr="Slika, ki vsebuje besede oblačila, oseba, človeški obraz, zaprt prostor&#10;&#10;Opis je samodejno ustvarjen">
            <a:extLst>
              <a:ext uri="{FF2B5EF4-FFF2-40B4-BE49-F238E27FC236}">
                <a16:creationId xmlns:a16="http://schemas.microsoft.com/office/drawing/2014/main" id="{B186EDE2-D17F-D8E2-01CB-B10F9AC2A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89452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značba mesta slike 17" descr="Slika, ki vsebuje besede oblačila, obutev, zaprt prostor, oseba&#10;&#10;Opis je samodejno ustvarjen">
            <a:extLst>
              <a:ext uri="{FF2B5EF4-FFF2-40B4-BE49-F238E27FC236}">
                <a16:creationId xmlns:a16="http://schemas.microsoft.com/office/drawing/2014/main" id="{7F714163-12E5-B837-4F4F-767A549631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02" r="1502"/>
          <a:stretch>
            <a:fillRect/>
          </a:stretch>
        </p:blipFill>
        <p:spPr/>
      </p:pic>
      <p:pic>
        <p:nvPicPr>
          <p:cNvPr id="20" name="Označba mesta slike 19" descr="Slika, ki vsebuje besede človeški obraz, oseba, oblačila, zaprt prostor&#10;&#10;Opis je samodejno ustvarjen">
            <a:extLst>
              <a:ext uri="{FF2B5EF4-FFF2-40B4-BE49-F238E27FC236}">
                <a16:creationId xmlns:a16="http://schemas.microsoft.com/office/drawing/2014/main" id="{D852CB17-E079-5610-3E18-825B55004D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502" r="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oblačila, oseba, malček, obutev&#10;&#10;Opis je samodejno ustvarjen">
            <a:extLst>
              <a:ext uri="{FF2B5EF4-FFF2-40B4-BE49-F238E27FC236}">
                <a16:creationId xmlns:a16="http://schemas.microsoft.com/office/drawing/2014/main" id="{25F2B18A-7A32-6351-8B5D-25D7CC005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82" b="-159"/>
          <a:stretch/>
        </p:blipFill>
        <p:spPr>
          <a:xfrm>
            <a:off x="3647728" y="3211129"/>
            <a:ext cx="5301775" cy="3681131"/>
          </a:xfrm>
          <a:prstGeom prst="rect">
            <a:avLst/>
          </a:prstGeom>
        </p:spPr>
      </p:pic>
      <p:pic>
        <p:nvPicPr>
          <p:cNvPr id="7" name="Slika 6" descr="Slika, ki vsebuje besede oblačila, človeški obraz, oseba, obutev&#10;&#10;Opis je samodejno ustvarjen">
            <a:extLst>
              <a:ext uri="{FF2B5EF4-FFF2-40B4-BE49-F238E27FC236}">
                <a16:creationId xmlns:a16="http://schemas.microsoft.com/office/drawing/2014/main" id="{A173DE8E-C4BE-9F85-6EA5-B86AA2CA8B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25"/>
          <a:stretch/>
        </p:blipFill>
        <p:spPr>
          <a:xfrm>
            <a:off x="5231904" y="106613"/>
            <a:ext cx="4283968" cy="3070807"/>
          </a:xfrm>
          <a:prstGeom prst="rect">
            <a:avLst/>
          </a:prstGeom>
        </p:spPr>
      </p:pic>
      <p:pic>
        <p:nvPicPr>
          <p:cNvPr id="9" name="Slika 8" descr="Slika, ki vsebuje besede oblačila, človeški obraz, oseba, malček&#10;&#10;Opis je samodejno ustvarjen">
            <a:extLst>
              <a:ext uri="{FF2B5EF4-FFF2-40B4-BE49-F238E27FC236}">
                <a16:creationId xmlns:a16="http://schemas.microsoft.com/office/drawing/2014/main" id="{6E9D9BE2-C7E3-BB2E-E7DB-169A8A7C2E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01" r="8274"/>
          <a:stretch/>
        </p:blipFill>
        <p:spPr>
          <a:xfrm>
            <a:off x="263352" y="18635"/>
            <a:ext cx="39056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značba mesta slike 17" descr="Slika, ki vsebuje besede oblačila, oseba, rokopis, besedilo&#10;&#10;Opis je samodejno ustvarjen">
            <a:extLst>
              <a:ext uri="{FF2B5EF4-FFF2-40B4-BE49-F238E27FC236}">
                <a16:creationId xmlns:a16="http://schemas.microsoft.com/office/drawing/2014/main" id="{AC3EFC0C-B2A5-EE8F-EADA-C48115846B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515" b="11515"/>
          <a:stretch>
            <a:fillRect/>
          </a:stretch>
        </p:blipFill>
        <p:spPr/>
      </p:pic>
      <p:pic>
        <p:nvPicPr>
          <p:cNvPr id="20" name="Označba mesta slike 19" descr="Slika, ki vsebuje besede oblačila, oseba, obutev, rokopis&#10;&#10;Opis je samodejno ustvarjen">
            <a:extLst>
              <a:ext uri="{FF2B5EF4-FFF2-40B4-BE49-F238E27FC236}">
                <a16:creationId xmlns:a16="http://schemas.microsoft.com/office/drawing/2014/main" id="{3332DE6F-5B0F-3C61-5A23-EF45AF6145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8610" b="18610"/>
          <a:stretch>
            <a:fillRect/>
          </a:stretch>
        </p:blipFill>
        <p:spPr>
          <a:xfrm>
            <a:off x="6149010" y="884958"/>
            <a:ext cx="3352051" cy="2105090"/>
          </a:xfrm>
        </p:spPr>
      </p:pic>
      <p:pic>
        <p:nvPicPr>
          <p:cNvPr id="22" name="Označba mesta slike 21" descr="Slika, ki vsebuje besede oblačila, oseba, malček, fant&#10;&#10;Opis je samodejno ustvarjen">
            <a:extLst>
              <a:ext uri="{FF2B5EF4-FFF2-40B4-BE49-F238E27FC236}">
                <a16:creationId xmlns:a16="http://schemas.microsoft.com/office/drawing/2014/main" id="{DE60EC10-26D3-92B7-69DD-0352D0C0B2B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18610" b="18610"/>
          <a:stretch>
            <a:fillRect/>
          </a:stretch>
        </p:blipFill>
        <p:spPr>
          <a:xfrm>
            <a:off x="6171896" y="3068960"/>
            <a:ext cx="3352051" cy="2105090"/>
          </a:xfr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zaprt prostor, oseba, oblačila, človeški obraz&#10;&#10;Opis je samodejno ustvarjen">
            <a:extLst>
              <a:ext uri="{FF2B5EF4-FFF2-40B4-BE49-F238E27FC236}">
                <a16:creationId xmlns:a16="http://schemas.microsoft.com/office/drawing/2014/main" id="{2F28EF25-F76D-CAD8-EBF5-027FA3A3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6632"/>
            <a:ext cx="4621161" cy="4621161"/>
          </a:xfrm>
          <a:prstGeom prst="rect">
            <a:avLst/>
          </a:prstGeom>
        </p:spPr>
      </p:pic>
      <p:pic>
        <p:nvPicPr>
          <p:cNvPr id="5" name="Slika 4" descr="Slika, ki vsebuje besede oblačila, človeški obraz, oseba, dekle&#10;&#10;Opis je samodejno ustvarjen">
            <a:extLst>
              <a:ext uri="{FF2B5EF4-FFF2-40B4-BE49-F238E27FC236}">
                <a16:creationId xmlns:a16="http://schemas.microsoft.com/office/drawing/2014/main" id="{69615B06-0501-3077-9669-731517F0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42" y="-1"/>
            <a:ext cx="6161548" cy="46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zaprt prostor, zid, izobraževanje, tla&#10;&#10;Opis je samodejno ustvarjen">
            <a:extLst>
              <a:ext uri="{FF2B5EF4-FFF2-40B4-BE49-F238E27FC236}">
                <a16:creationId xmlns:a16="http://schemas.microsoft.com/office/drawing/2014/main" id="{73D83C0B-F7A5-9704-9B9C-A396D671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3136" cy="4653136"/>
          </a:xfrm>
          <a:prstGeom prst="rect">
            <a:avLst/>
          </a:prstGeom>
        </p:spPr>
      </p:pic>
      <p:pic>
        <p:nvPicPr>
          <p:cNvPr id="7" name="Slika 6" descr="Slika, ki vsebuje besede oseba, oblačila, zaprt prostor, zid&#10;&#10;Opis je samodejno ustvarjen">
            <a:extLst>
              <a:ext uri="{FF2B5EF4-FFF2-40B4-BE49-F238E27FC236}">
                <a16:creationId xmlns:a16="http://schemas.microsoft.com/office/drawing/2014/main" id="{FDB13A47-6BAA-D9F6-5798-320391F0AD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246"/>
          <a:stretch/>
        </p:blipFill>
        <p:spPr>
          <a:xfrm>
            <a:off x="2945647" y="3645025"/>
            <a:ext cx="5436353" cy="3170258"/>
          </a:xfrm>
          <a:prstGeom prst="rect">
            <a:avLst/>
          </a:prstGeom>
        </p:spPr>
      </p:pic>
      <p:pic>
        <p:nvPicPr>
          <p:cNvPr id="9" name="Slika 8" descr="Slika, ki vsebuje besede oblačila, oseba, obutev, človeški obraz&#10;&#10;Opis je samodejno ustvarjen">
            <a:extLst>
              <a:ext uri="{FF2B5EF4-FFF2-40B4-BE49-F238E27FC236}">
                <a16:creationId xmlns:a16="http://schemas.microsoft.com/office/drawing/2014/main" id="{9D4D69A3-71A1-0D04-A27B-80311A6C9E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364"/>
          <a:stretch/>
        </p:blipFill>
        <p:spPr>
          <a:xfrm>
            <a:off x="8382000" y="42717"/>
            <a:ext cx="3774710" cy="41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oblačila, oseba, obutev, zaprt prostor&#10;&#10;Opis je samodejno ustvarjen">
            <a:extLst>
              <a:ext uri="{FF2B5EF4-FFF2-40B4-BE49-F238E27FC236}">
                <a16:creationId xmlns:a16="http://schemas.microsoft.com/office/drawing/2014/main" id="{201A492B-73E9-35DF-3C5F-C06F4A95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39" b="6923"/>
          <a:stretch/>
        </p:blipFill>
        <p:spPr>
          <a:xfrm>
            <a:off x="-1" y="0"/>
            <a:ext cx="4258457" cy="4005064"/>
          </a:xfrm>
          <a:prstGeom prst="rect">
            <a:avLst/>
          </a:prstGeom>
        </p:spPr>
      </p:pic>
      <p:pic>
        <p:nvPicPr>
          <p:cNvPr id="7" name="Slika 6" descr="Slika, ki vsebuje besede oblačila, oseba, obutev, na prostem&#10;&#10;Opis je samodejno ustvarjen">
            <a:extLst>
              <a:ext uri="{FF2B5EF4-FFF2-40B4-BE49-F238E27FC236}">
                <a16:creationId xmlns:a16="http://schemas.microsoft.com/office/drawing/2014/main" id="{B93416C2-AD65-DF67-40BD-444F9BDF0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86" y="1052736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oblačila, malček, oseba, zaprt prostor&#10;&#10;Opis je samodejno ustvarjen">
            <a:extLst>
              <a:ext uri="{FF2B5EF4-FFF2-40B4-BE49-F238E27FC236}">
                <a16:creationId xmlns:a16="http://schemas.microsoft.com/office/drawing/2014/main" id="{AA5C580F-7B36-E18E-96B0-197C21D9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71493"/>
            <a:ext cx="3327834" cy="4437112"/>
          </a:xfrm>
          <a:prstGeom prst="rect">
            <a:avLst/>
          </a:prstGeom>
        </p:spPr>
      </p:pic>
      <p:pic>
        <p:nvPicPr>
          <p:cNvPr id="11" name="Slika 10" descr="Slika, ki vsebuje besede oblačila, dekle, oseba, obutev&#10;&#10;Opis je samodejno ustvarjen">
            <a:extLst>
              <a:ext uri="{FF2B5EF4-FFF2-40B4-BE49-F238E27FC236}">
                <a16:creationId xmlns:a16="http://schemas.microsoft.com/office/drawing/2014/main" id="{13CDBC87-F307-5B1E-8CAC-DAC32C75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36" y="2709873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troci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7_TF03896101" id="{3E472B06-B34B-42E3-B9D9-920E30427EF9}" vid="{728DEFFC-0C14-4010-8E42-62EE2C6468F1}"/>
    </a:ext>
  </a:extLst>
</a:theme>
</file>

<file path=ppt/theme/theme2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openxmlformats.org/package/2006/metadata/core-properties"/>
    <ds:schemaRef ds:uri="a4f35948-e619-41b3-aa29-22878b09cfd2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Izobraževalna predstavitev z motivom otrok na šolskem igrišču, album (širokozaslonsko)</Template>
  <TotalTime>29</TotalTime>
  <Words>165</Words>
  <Application>Microsoft Office PowerPoint</Application>
  <PresentationFormat>Širokozaslonsko</PresentationFormat>
  <Paragraphs>13</Paragraphs>
  <Slides>12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Otroci prijatelji 16 x 9</vt:lpstr>
      <vt:lpstr>TEDEN OTROKA 4.razredi</vt:lpstr>
      <vt:lpstr>V tednu od 7.10.-11.10 smo obeležili teden otroka tako, da smo se posvetili prijateljskim medsebojnim odnosom, igrali smo se igro skrivnega prijatelja, igrali razne družabne igre, spoznali pesem Zgodba o prijateljstvu, v petek smo se igrali s svojimi igračami…in še marsikaj….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Deklice 4. d so zaigrale lutkovno predstavo na temo prijateljstvo.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Ajdinović</dc:creator>
  <cp:keywords/>
  <cp:lastModifiedBy>Barbara Ajdinović</cp:lastModifiedBy>
  <cp:revision>1</cp:revision>
  <dcterms:created xsi:type="dcterms:W3CDTF">2024-10-12T06:04:12Z</dcterms:created>
  <dcterms:modified xsi:type="dcterms:W3CDTF">2024-10-12T06:33:36Z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