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71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8" r:id="rId14"/>
    <p:sldId id="273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.png"/><Relationship Id="rId7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A0815B-1917-4E01-D13E-C596ABED8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4400" dirty="0"/>
              <a:t>1.KULTURNI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37B6958-A473-4737-181A-BCB7C0E1A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956427" cy="1752603"/>
          </a:xfrm>
        </p:spPr>
        <p:txBody>
          <a:bodyPr>
            <a:normAutofit lnSpcReduction="10000"/>
          </a:bodyPr>
          <a:lstStyle/>
          <a:p>
            <a:r>
              <a:rPr lang="sl-SI" sz="3200" b="1" dirty="0">
                <a:solidFill>
                  <a:srgbClr val="C00000"/>
                </a:solidFill>
              </a:rPr>
              <a:t>OBISK MUZEJA NA PROSTEM V ROGATCU</a:t>
            </a:r>
          </a:p>
          <a:p>
            <a:r>
              <a:rPr lang="sl-SI" sz="3200" b="1" dirty="0"/>
              <a:t>4. </a:t>
            </a:r>
            <a:r>
              <a:rPr lang="sl-SI" sz="3200" b="1" dirty="0" err="1"/>
              <a:t>a,b,c,d</a:t>
            </a:r>
            <a:endParaRPr lang="sl-SI" sz="3200" b="1" dirty="0"/>
          </a:p>
          <a:p>
            <a:endParaRPr lang="sl-SI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33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, ki vsebuje besede oseba, človeški obraz, oblačila, zaprt prostor&#10;&#10;Opis je samodejno ustvarjen">
            <a:extLst>
              <a:ext uri="{FF2B5EF4-FFF2-40B4-BE49-F238E27FC236}">
                <a16:creationId xmlns:a16="http://schemas.microsoft.com/office/drawing/2014/main" id="{89A53F22-B312-EC37-570E-7BE974619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723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1" name="Slika 10" descr="Slika, ki vsebuje besede oseba, človeški obraz, oblačila, zaprt prostor&#10;&#10;Opis je samodejno ustvarjen">
            <a:extLst>
              <a:ext uri="{FF2B5EF4-FFF2-40B4-BE49-F238E27FC236}">
                <a16:creationId xmlns:a16="http://schemas.microsoft.com/office/drawing/2014/main" id="{C29746F8-349F-E300-9E2F-1FE7F3D9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97" r="2" b="20463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4" name="Slika 3" descr="Slika, ki vsebuje besede oblačila, oseba, zaprt prostor, zid&#10;&#10;Opis je samodejno ustvarjen">
            <a:extLst>
              <a:ext uri="{FF2B5EF4-FFF2-40B4-BE49-F238E27FC236}">
                <a16:creationId xmlns:a16="http://schemas.microsoft.com/office/drawing/2014/main" id="{EF77AA40-8DA7-98EF-47D6-2B863CC03F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5" r="2970" b="1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14" name="Slika 13" descr="Slika, ki vsebuje besede oseba, človeški obraz, oblačila, fant&#10;&#10;Opis je samodejno ustvarjen">
            <a:extLst>
              <a:ext uri="{FF2B5EF4-FFF2-40B4-BE49-F238E27FC236}">
                <a16:creationId xmlns:a16="http://schemas.microsoft.com/office/drawing/2014/main" id="{05B35E59-CA83-A7BB-F114-0C56B53F26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35841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50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A3912A1-3DE3-4111-A274-A5EDDA4E6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157F619-3015-4867-9B87-EEAB124DB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363A108-ACDF-43B3-B484-CBDC60FE8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E7AB866-281E-4EAE-B9D9-0F40032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0F36F87-C78D-E30D-13D4-1CA0AD18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Ogledali smo so kulturno dediščino, gospodarjevo hišo, senik, štalo in vaško prodajalno.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42DA6BB-DCE3-4A72-813A-1EE85EAC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, ki vsebuje besede na prostem, nebo, oblak, oblačila&#10;&#10;Opis je samodejno ustvarjen">
            <a:extLst>
              <a:ext uri="{FF2B5EF4-FFF2-40B4-BE49-F238E27FC236}">
                <a16:creationId xmlns:a16="http://schemas.microsoft.com/office/drawing/2014/main" id="{2FA14218-0AF6-37AC-EC78-0234640CE4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2" r="579" b="-2"/>
          <a:stretch/>
        </p:blipFill>
        <p:spPr>
          <a:xfrm>
            <a:off x="1776503" y="1257341"/>
            <a:ext cx="2765517" cy="2798064"/>
          </a:xfrm>
          <a:prstGeom prst="rect">
            <a:avLst/>
          </a:prstGeom>
        </p:spPr>
      </p:pic>
      <p:pic>
        <p:nvPicPr>
          <p:cNvPr id="8" name="Slika 7" descr="Slika, ki vsebuje besede oblačila, človeški obraz, oseba, prizor&#10;&#10;Opis je samodejno ustvarjen">
            <a:extLst>
              <a:ext uri="{FF2B5EF4-FFF2-40B4-BE49-F238E27FC236}">
                <a16:creationId xmlns:a16="http://schemas.microsoft.com/office/drawing/2014/main" id="{4FD02D45-43B6-1322-B4ED-CBE2F3F3F6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998" b="-2"/>
          <a:stretch/>
        </p:blipFill>
        <p:spPr>
          <a:xfrm>
            <a:off x="4705162" y="1257342"/>
            <a:ext cx="2770067" cy="279806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5E78899-BB33-A8BA-C431-E7F2FD93F2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960" r="12791" b="1"/>
          <a:stretch/>
        </p:blipFill>
        <p:spPr>
          <a:xfrm>
            <a:off x="7638370" y="1257341"/>
            <a:ext cx="2770068" cy="2798064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0E292FA-0D1E-4ABF-ACF0-1DD512E52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4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D0B55C6-1B7A-F428-2436-97944F216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90" r="-2" b="3553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3" name="Slika 2" descr="Slika, ki vsebuje besede oblačila, človeški obraz, oseba, dekle&#10;&#10;Opis je samodejno ustvarjen">
            <a:extLst>
              <a:ext uri="{FF2B5EF4-FFF2-40B4-BE49-F238E27FC236}">
                <a16:creationId xmlns:a16="http://schemas.microsoft.com/office/drawing/2014/main" id="{E698F07A-A810-4C43-ED61-116A2BC5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809" r="2" b="1556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Slika 8" descr="Slika, ki vsebuje besede oblačila, prizor, oseba, človeški obraz&#10;&#10;Opis je samodejno ustvarjen">
            <a:extLst>
              <a:ext uri="{FF2B5EF4-FFF2-40B4-BE49-F238E27FC236}">
                <a16:creationId xmlns:a16="http://schemas.microsoft.com/office/drawing/2014/main" id="{65B5D2EA-7EB1-419C-07AB-D078E3DEA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83" r="1" b="1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Slika 6" descr="Slika, ki vsebuje besede oblačila, oseba, človeški obraz, zid&#10;&#10;Opis je samodejno ustvarjen">
            <a:extLst>
              <a:ext uri="{FF2B5EF4-FFF2-40B4-BE49-F238E27FC236}">
                <a16:creationId xmlns:a16="http://schemas.microsoft.com/office/drawing/2014/main" id="{02457B55-7F29-DB14-B1F6-A91AB2AD09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86" r="1" b="1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Slika 9" descr="Slika, ki vsebuje besede zaprt prostor, oseba, zid, moški&#10;&#10;Opis je samodejno ustvarjen">
            <a:extLst>
              <a:ext uri="{FF2B5EF4-FFF2-40B4-BE49-F238E27FC236}">
                <a16:creationId xmlns:a16="http://schemas.microsoft.com/office/drawing/2014/main" id="{204B0405-56B9-22B9-E786-634BE3CE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892" r="-2" b="2896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4" name="Slika 3" descr="Slika, ki vsebuje besede na prostem, oblačila, obutev, drevo&#10;&#10;Opis je samodejno ustvarjen">
            <a:extLst>
              <a:ext uri="{FF2B5EF4-FFF2-40B4-BE49-F238E27FC236}">
                <a16:creationId xmlns:a16="http://schemas.microsoft.com/office/drawing/2014/main" id="{A76D5527-9AE2-4D4D-17A9-0020C56EC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11" b="21912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12" name="Slika 11" descr="Slika, ki vsebuje besede oblačila, oseba, človeški obraz, moški&#10;&#10;Opis je samodejno ustvarjen">
            <a:extLst>
              <a:ext uri="{FF2B5EF4-FFF2-40B4-BE49-F238E27FC236}">
                <a16:creationId xmlns:a16="http://schemas.microsoft.com/office/drawing/2014/main" id="{11677E20-BD6D-6795-D807-1D097D6FC2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38" r="6590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Slika 5" descr="Slika, ki vsebuje besede oblačila, oseba, človeški obraz, zaprt prostor&#10;&#10;Opis je samodejno ustvarjen">
            <a:extLst>
              <a:ext uri="{FF2B5EF4-FFF2-40B4-BE49-F238E27FC236}">
                <a16:creationId xmlns:a16="http://schemas.microsoft.com/office/drawing/2014/main" id="{71D0F034-A627-9AB1-8B92-8470771A6E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802" r="6013" b="-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9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 descr="Slika, ki vsebuje besede oblačila, oseba, človeški obraz, dekle&#10;&#10;Opis je samodejno ustvarjen">
            <a:extLst>
              <a:ext uri="{FF2B5EF4-FFF2-40B4-BE49-F238E27FC236}">
                <a16:creationId xmlns:a16="http://schemas.microsoft.com/office/drawing/2014/main" id="{BAA62A7C-7BCE-EB7C-1BB6-536EB4D21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56" r="9387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Slika 8" descr="Slika, ki vsebuje besede človeški obraz, oblačila, zaprt prostor, zid&#10;&#10;Opis je samodejno ustvarjen">
            <a:extLst>
              <a:ext uri="{FF2B5EF4-FFF2-40B4-BE49-F238E27FC236}">
                <a16:creationId xmlns:a16="http://schemas.microsoft.com/office/drawing/2014/main" id="{34322D82-9C1E-4860-A55D-97739C7EFA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980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3" name="Slika 2" descr="Slika, ki vsebuje besede oblačila, na prostem, obutev, oseba&#10;&#10;Opis je samodejno ustvarjen">
            <a:extLst>
              <a:ext uri="{FF2B5EF4-FFF2-40B4-BE49-F238E27FC236}">
                <a16:creationId xmlns:a16="http://schemas.microsoft.com/office/drawing/2014/main" id="{54B499C4-6E54-3975-A231-29713EE553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837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5" name="Slika 4" descr="Slika, ki vsebuje besede oblačila, človeški obraz, oseba, prizor&#10;&#10;Opis je samodejno ustvarjen">
            <a:extLst>
              <a:ext uri="{FF2B5EF4-FFF2-40B4-BE49-F238E27FC236}">
                <a16:creationId xmlns:a16="http://schemas.microsoft.com/office/drawing/2014/main" id="{8B3BCFFC-6BF4-17AC-A0E7-10EA54CA81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12" r="33059" b="-1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81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1CEAA2-B493-4086-C9D1-C5380E51F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099" y="2446948"/>
            <a:ext cx="9601196" cy="1303867"/>
          </a:xfrm>
        </p:spPr>
        <p:txBody>
          <a:bodyPr>
            <a:noAutofit/>
          </a:bodyPr>
          <a:lstStyle/>
          <a:p>
            <a:r>
              <a:rPr lang="sl-SI" sz="2800" dirty="0"/>
              <a:t>Polnih trebuščkov mehkih in sveže pečenih </a:t>
            </a:r>
            <a:r>
              <a:rPr lang="sl-SI" sz="2800" dirty="0" err="1"/>
              <a:t>žulik</a:t>
            </a:r>
            <a:r>
              <a:rPr lang="sl-SI" sz="2800" dirty="0"/>
              <a:t>, ter polni novih vtisov smo se odpravili proti šoli. </a:t>
            </a:r>
          </a:p>
        </p:txBody>
      </p:sp>
    </p:spTree>
    <p:extLst>
      <p:ext uri="{BB962C8B-B14F-4D97-AF65-F5344CB8AC3E}">
        <p14:creationId xmlns:p14="http://schemas.microsoft.com/office/powerpoint/2010/main" val="271554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10FDBF-2B97-157E-E0F3-6961A296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2" y="162982"/>
            <a:ext cx="9601196" cy="1303867"/>
          </a:xfrm>
        </p:spPr>
        <p:txBody>
          <a:bodyPr/>
          <a:lstStyle/>
          <a:p>
            <a:r>
              <a:rPr lang="sl-SI"/>
              <a:t>Podali smo se na pot v Rogatec.</a:t>
            </a:r>
            <a:endParaRPr lang="sl-SI" dirty="0"/>
          </a:p>
        </p:txBody>
      </p:sp>
      <p:pic>
        <p:nvPicPr>
          <p:cNvPr id="5" name="Označba mesta vsebine 4" descr="Slika, ki vsebuje besede oblačila, potnik, oseba, vozilo&#10;&#10;Opis je samodejno ustvarjen">
            <a:extLst>
              <a:ext uri="{FF2B5EF4-FFF2-40B4-BE49-F238E27FC236}">
                <a16:creationId xmlns:a16="http://schemas.microsoft.com/office/drawing/2014/main" id="{5E42978F-3A94-AA41-3CEF-0C598CCD8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3016" r="22780"/>
          <a:stretch/>
        </p:blipFill>
        <p:spPr>
          <a:xfrm>
            <a:off x="530289" y="1228724"/>
            <a:ext cx="4626498" cy="3009901"/>
          </a:xfrm>
        </p:spPr>
      </p:pic>
      <p:pic>
        <p:nvPicPr>
          <p:cNvPr id="7" name="Slika 6" descr="Slika, ki vsebuje besede oblačila, oseba, potnik, človeški obraz&#10;&#10;Opis je samodejno ustvarjen">
            <a:extLst>
              <a:ext uri="{FF2B5EF4-FFF2-40B4-BE49-F238E27FC236}">
                <a16:creationId xmlns:a16="http://schemas.microsoft.com/office/drawing/2014/main" id="{F444A3C9-107D-86A3-825F-3BD14DA4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17" t="20202"/>
          <a:stretch/>
        </p:blipFill>
        <p:spPr>
          <a:xfrm>
            <a:off x="7277099" y="3352798"/>
            <a:ext cx="4384611" cy="3009901"/>
          </a:xfrm>
          <a:prstGeom prst="rect">
            <a:avLst/>
          </a:prstGeom>
        </p:spPr>
      </p:pic>
      <p:pic>
        <p:nvPicPr>
          <p:cNvPr id="9" name="Slika 8" descr="Slika, ki vsebuje besede oblačila, oseba, človeški obraz, potnik&#10;&#10;Opis je samodejno ustvarjen">
            <a:extLst>
              <a:ext uri="{FF2B5EF4-FFF2-40B4-BE49-F238E27FC236}">
                <a16:creationId xmlns:a16="http://schemas.microsoft.com/office/drawing/2014/main" id="{1CBF0AFE-5F7D-E7FA-BF3D-C39886F8C8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97"/>
          <a:stretch/>
        </p:blipFill>
        <p:spPr>
          <a:xfrm>
            <a:off x="5750217" y="1114425"/>
            <a:ext cx="4457700" cy="2805111"/>
          </a:xfrm>
          <a:prstGeom prst="rect">
            <a:avLst/>
          </a:prstGeom>
        </p:spPr>
      </p:pic>
      <p:pic>
        <p:nvPicPr>
          <p:cNvPr id="11" name="Slika 10" descr="Slika, ki vsebuje besede oblačila, oseba, potnik, vozilo&#10;&#10;Opis je samodejno ustvarjen">
            <a:extLst>
              <a:ext uri="{FF2B5EF4-FFF2-40B4-BE49-F238E27FC236}">
                <a16:creationId xmlns:a16="http://schemas.microsoft.com/office/drawing/2014/main" id="{E597E086-AA5B-4337-472C-D78E3D3C0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612" y="3352798"/>
            <a:ext cx="3984331" cy="29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5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lika 5" descr="Slika, ki vsebuje besede na prostem, oblačila, oseba, trava&#10;&#10;Opis je samodejno ustvarjen">
            <a:extLst>
              <a:ext uri="{FF2B5EF4-FFF2-40B4-BE49-F238E27FC236}">
                <a16:creationId xmlns:a16="http://schemas.microsoft.com/office/drawing/2014/main" id="{4B64847B-592B-F57F-E151-B658912A0D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0" r="12641" b="-3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4" name="Slika 3" descr="Slika, ki vsebuje besede oblačila, oseba, na prostem, obutev&#10;&#10;Opis je samodejno ustvarjen">
            <a:extLst>
              <a:ext uri="{FF2B5EF4-FFF2-40B4-BE49-F238E27FC236}">
                <a16:creationId xmlns:a16="http://schemas.microsoft.com/office/drawing/2014/main" id="{B6B042EE-8718-A144-C819-ECF28B44FA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9" r="8293" b="2"/>
          <a:stretch/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8" name="Slika 7" descr="Slika, ki vsebuje besede na prostem, trava, nebo, drevo&#10;&#10;Opis je samodejno ustvarjen">
            <a:extLst>
              <a:ext uri="{FF2B5EF4-FFF2-40B4-BE49-F238E27FC236}">
                <a16:creationId xmlns:a16="http://schemas.microsoft.com/office/drawing/2014/main" id="{2FE88E20-4D30-834D-B990-4D38229D0A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81" r="5706" b="-2"/>
          <a:stretch/>
        </p:blipFill>
        <p:spPr>
          <a:xfrm>
            <a:off x="4846823" y="557189"/>
            <a:ext cx="6701710" cy="57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8F886D0-1460-4E33-A835-48FF95BCA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82513DF-4947-4B44-BB8B-81F24D88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C2CD95-31C1-4F38-A3E7-938311DE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44" name="Rectangle 43">
              <a:extLst>
                <a:ext uri="{FF2B5EF4-FFF2-40B4-BE49-F238E27FC236}">
                  <a16:creationId xmlns:a16="http://schemas.microsoft.com/office/drawing/2014/main" id="{B3A31F1E-2629-4526-8D02-A658B0A0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F306BC1-0787-44C8-88B0-6797F5C94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893"/>
              <a:ext cx="12188825" cy="6856214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D13BD33C-C19D-996A-2534-47FA5A76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290" y="1041401"/>
            <a:ext cx="307900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Prišli smo na domačijo in se okrepčali z malico.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784723-D6E7-497A-A1D7-A04C6F1B3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6432130" cy="470509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, ki vsebuje besede oblačila, oseba, obutev, človeški obraz&#10;&#10;Opis je samodejno ustvarjen">
            <a:extLst>
              <a:ext uri="{FF2B5EF4-FFF2-40B4-BE49-F238E27FC236}">
                <a16:creationId xmlns:a16="http://schemas.microsoft.com/office/drawing/2014/main" id="{AB96294C-DD92-B07F-F42C-F2D3662FD4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741" r="-4" b="9745"/>
          <a:stretch/>
        </p:blipFill>
        <p:spPr>
          <a:xfrm>
            <a:off x="1259186" y="1254760"/>
            <a:ext cx="1725977" cy="1691691"/>
          </a:xfrm>
          <a:prstGeom prst="rect">
            <a:avLst/>
          </a:prstGeom>
        </p:spPr>
      </p:pic>
      <p:pic>
        <p:nvPicPr>
          <p:cNvPr id="14" name="Slika 13" descr="Slika, ki vsebuje besede oblačila, oseba, človeški obraz, fant&#10;&#10;Opis je samodejno ustvarjen">
            <a:extLst>
              <a:ext uri="{FF2B5EF4-FFF2-40B4-BE49-F238E27FC236}">
                <a16:creationId xmlns:a16="http://schemas.microsoft.com/office/drawing/2014/main" id="{97A2864A-6588-2C5A-8903-19B2C69364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82" r="21696" b="1"/>
          <a:stretch/>
        </p:blipFill>
        <p:spPr>
          <a:xfrm>
            <a:off x="3138485" y="1254760"/>
            <a:ext cx="1714760" cy="1691691"/>
          </a:xfrm>
          <a:prstGeom prst="rect">
            <a:avLst/>
          </a:prstGeom>
        </p:spPr>
      </p:pic>
      <p:pic>
        <p:nvPicPr>
          <p:cNvPr id="11" name="Slika 10" descr="Slika, ki vsebuje besede oblačila, na prostem, oseba, obutev&#10;&#10;Opis je samodejno ustvarjen">
            <a:extLst>
              <a:ext uri="{FF2B5EF4-FFF2-40B4-BE49-F238E27FC236}">
                <a16:creationId xmlns:a16="http://schemas.microsoft.com/office/drawing/2014/main" id="{AB42E272-8C60-D37F-66B0-D6E86399E6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563" r="17612" b="-3"/>
          <a:stretch/>
        </p:blipFill>
        <p:spPr>
          <a:xfrm>
            <a:off x="1259185" y="3107318"/>
            <a:ext cx="3594059" cy="2525319"/>
          </a:xfrm>
          <a:prstGeom prst="rect">
            <a:avLst/>
          </a:prstGeom>
        </p:spPr>
      </p:pic>
      <p:pic>
        <p:nvPicPr>
          <p:cNvPr id="7" name="Slika 6" descr="Slika, ki vsebuje besede oblačila, oseba, človeški obraz, obutev&#10;&#10;Opis je samodejno ustvarjen">
            <a:extLst>
              <a:ext uri="{FF2B5EF4-FFF2-40B4-BE49-F238E27FC236}">
                <a16:creationId xmlns:a16="http://schemas.microsoft.com/office/drawing/2014/main" id="{63340253-8094-C469-BB7E-705EE82C4A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321" r="21091" b="1"/>
          <a:stretch/>
        </p:blipFill>
        <p:spPr>
          <a:xfrm>
            <a:off x="5006565" y="1254761"/>
            <a:ext cx="2351667" cy="4379975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67A393F-B91D-4218-B739-B1DED21F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9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F886D0-1460-4E33-A835-48FF95BCA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2513DF-4947-4B44-BB8B-81F24D88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951037-58D6-4786-A066-EE7777B65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5" name="Rectangle 24">
              <a:extLst>
                <a:ext uri="{FF2B5EF4-FFF2-40B4-BE49-F238E27FC236}">
                  <a16:creationId xmlns:a16="http://schemas.microsoft.com/office/drawing/2014/main" id="{CD7A010E-ACDB-4AA9-90CA-9BE845908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55AF3B0-CDC6-44ED-873E-DD728859D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893"/>
              <a:ext cx="12188825" cy="6856214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9F92D67-BCC0-3A5B-F437-1D5F1980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49" y="1041401"/>
            <a:ext cx="462427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Udeležili smo se treh delavnic…..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CD99FC0-013D-4D9C-5ADE-92FFED870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1623" y="3657597"/>
            <a:ext cx="4628728" cy="20791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GLASBENA DELAVNICA, </a:t>
            </a:r>
            <a:r>
              <a:rPr lang="en-US" sz="2400" dirty="0" err="1"/>
              <a:t>kjer</a:t>
            </a:r>
            <a:r>
              <a:rPr lang="en-US" sz="2400" dirty="0"/>
              <a:t> </a:t>
            </a:r>
            <a:r>
              <a:rPr lang="en-US" sz="2400" dirty="0" err="1"/>
              <a:t>smo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izdelali</a:t>
            </a:r>
            <a:r>
              <a:rPr lang="en-US" sz="2400" dirty="0"/>
              <a:t> </a:t>
            </a:r>
            <a:r>
              <a:rPr lang="en-US" sz="2400" dirty="0" err="1"/>
              <a:t>nunalco</a:t>
            </a:r>
            <a:r>
              <a:rPr lang="en-US" sz="2400" dirty="0"/>
              <a:t> in </a:t>
            </a:r>
            <a:r>
              <a:rPr lang="en-US" sz="2400" dirty="0" err="1"/>
              <a:t>zaigrali</a:t>
            </a:r>
            <a:r>
              <a:rPr lang="en-US" sz="2400" dirty="0"/>
              <a:t> </a:t>
            </a:r>
            <a:r>
              <a:rPr lang="en-US" sz="2400" dirty="0" err="1"/>
              <a:t>ljudsko</a:t>
            </a:r>
            <a:r>
              <a:rPr lang="en-US" sz="2400" dirty="0"/>
              <a:t> </a:t>
            </a:r>
            <a:r>
              <a:rPr lang="en-US" sz="2400" dirty="0" err="1"/>
              <a:t>pesem</a:t>
            </a:r>
            <a:r>
              <a:rPr lang="en-US" sz="2400" dirty="0"/>
              <a:t>….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2F7A33-18C1-45A4-9F84-AD6111BED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84307" y="3522131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E596792-7FDC-4EAE-BE21-518BFFD7A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438" y="1092199"/>
            <a:ext cx="4996197" cy="4644572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, ki vsebuje besede človeški obraz, oseba, oblačila, zaprt prostor&#10;&#10;Opis je samodejno ustvarjen">
            <a:extLst>
              <a:ext uri="{FF2B5EF4-FFF2-40B4-BE49-F238E27FC236}">
                <a16:creationId xmlns:a16="http://schemas.microsoft.com/office/drawing/2014/main" id="{E0709F7A-51E9-DA06-9896-A1BB2CE5F5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0" r="7" b="21683"/>
          <a:stretch/>
        </p:blipFill>
        <p:spPr>
          <a:xfrm>
            <a:off x="6249817" y="1256501"/>
            <a:ext cx="2247451" cy="1713501"/>
          </a:xfrm>
          <a:prstGeom prst="rect">
            <a:avLst/>
          </a:prstGeom>
        </p:spPr>
      </p:pic>
      <p:pic>
        <p:nvPicPr>
          <p:cNvPr id="13" name="Slika 12" descr="Slika, ki vsebuje besede človeški obraz, oseba, oblačila, zaprt prostor&#10;&#10;Opis je samodejno ustvarjen">
            <a:extLst>
              <a:ext uri="{FF2B5EF4-FFF2-40B4-BE49-F238E27FC236}">
                <a16:creationId xmlns:a16="http://schemas.microsoft.com/office/drawing/2014/main" id="{11114106-3EA0-C872-609A-C0EFB07BB3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411" r="7" b="4169"/>
          <a:stretch/>
        </p:blipFill>
        <p:spPr>
          <a:xfrm>
            <a:off x="6249816" y="3132475"/>
            <a:ext cx="2247451" cy="2439994"/>
          </a:xfrm>
          <a:prstGeom prst="rect">
            <a:avLst/>
          </a:prstGeom>
        </p:spPr>
      </p:pic>
      <p:pic>
        <p:nvPicPr>
          <p:cNvPr id="10" name="Slika 9" descr="Slika, ki vsebuje besede zaprt prostor, človeški obraz, oblačila, oseba&#10;&#10;Opis je samodejno ustvarjen">
            <a:extLst>
              <a:ext uri="{FF2B5EF4-FFF2-40B4-BE49-F238E27FC236}">
                <a16:creationId xmlns:a16="http://schemas.microsoft.com/office/drawing/2014/main" id="{406D7A5E-56E0-3128-741D-28638FF5C8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10" r="7513" b="-3"/>
          <a:stretch/>
        </p:blipFill>
        <p:spPr>
          <a:xfrm>
            <a:off x="8659947" y="1256501"/>
            <a:ext cx="2253309" cy="2476869"/>
          </a:xfrm>
          <a:prstGeom prst="rect">
            <a:avLst/>
          </a:prstGeom>
        </p:spPr>
      </p:pic>
      <p:pic>
        <p:nvPicPr>
          <p:cNvPr id="15" name="Slika 14" descr="Slika, ki vsebuje besede človeški obraz, zaprt prostor, oseba, zid&#10;&#10;Opis je samodejno ustvarjen">
            <a:extLst>
              <a:ext uri="{FF2B5EF4-FFF2-40B4-BE49-F238E27FC236}">
                <a16:creationId xmlns:a16="http://schemas.microsoft.com/office/drawing/2014/main" id="{B7345F66-ED98-8ADC-AB55-7EDE602741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24" r="4" b="4"/>
          <a:stretch/>
        </p:blipFill>
        <p:spPr>
          <a:xfrm>
            <a:off x="8661347" y="3890702"/>
            <a:ext cx="2251908" cy="168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Slika 13" descr="Slika, ki vsebuje besede človeški obraz, zaprt prostor, oseba, oblačila&#10;&#10;Opis je samodejno ustvarjen">
            <a:extLst>
              <a:ext uri="{FF2B5EF4-FFF2-40B4-BE49-F238E27FC236}">
                <a16:creationId xmlns:a16="http://schemas.microsoft.com/office/drawing/2014/main" id="{82556D9D-A8C2-0AB8-B1EC-5B57D1DC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10" r="1" b="15361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4" name="Slika 3" descr="Slika, ki vsebuje besede oblačila, oseba, zaprt prostor, človeški obraz&#10;&#10;Opis je samodejno ustvarjen">
            <a:extLst>
              <a:ext uri="{FF2B5EF4-FFF2-40B4-BE49-F238E27FC236}">
                <a16:creationId xmlns:a16="http://schemas.microsoft.com/office/drawing/2014/main" id="{C7B86AD1-FBFC-7665-B7F0-B2DAD7EAB7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08" r="7802" b="-2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12" name="Slika 11" descr="Slika, ki vsebuje besede oblačila, oseba, zaprt prostor, človeški obraz&#10;&#10;Opis je samodejno ustvarjen">
            <a:extLst>
              <a:ext uri="{FF2B5EF4-FFF2-40B4-BE49-F238E27FC236}">
                <a16:creationId xmlns:a16="http://schemas.microsoft.com/office/drawing/2014/main" id="{3EF53B5D-EF72-0C1B-D948-7E01514C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612" r="1" b="5888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8" name="Slika 7" descr="Slika, ki vsebuje besede človeški obraz, zaprt prostor, oblačila, oseba&#10;&#10;Opis je samodejno ustvarjen">
            <a:extLst>
              <a:ext uri="{FF2B5EF4-FFF2-40B4-BE49-F238E27FC236}">
                <a16:creationId xmlns:a16="http://schemas.microsoft.com/office/drawing/2014/main" id="{F839762F-00C9-7CD0-0B23-4E259E5F58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778" r="3" b="27476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5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A3912A1-3DE3-4111-A274-A5EDDA4E6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57F619-3015-4867-9B87-EEAB124DB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3DF61C2-77EC-42EC-AF48-30ECAC568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60BD08-C792-430B-8A0A-BBC989D94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ACCB788-77A4-95D2-0A72-CD5F00FE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75" y="1041401"/>
            <a:ext cx="3572673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dirty="0">
                <a:solidFill>
                  <a:srgbClr val="FF0000"/>
                </a:solidFill>
              </a:rPr>
              <a:t>HOJA PO HODULJAH</a:t>
            </a:r>
            <a:r>
              <a:rPr lang="en-US" sz="3700" dirty="0"/>
              <a:t>…..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416329-C4F8-40A8-810A-5C9D3A7BD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63651" y="3522131"/>
            <a:ext cx="30175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61F7F20-A511-4FA2-A785-C0FD6BC04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9184" y="1092199"/>
            <a:ext cx="6090452" cy="4644572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lika 13" descr="Slika, ki vsebuje besede na prostem, obutev, trava, oblačila&#10;&#10;Opis je samodejno ustvarjen">
            <a:extLst>
              <a:ext uri="{FF2B5EF4-FFF2-40B4-BE49-F238E27FC236}">
                <a16:creationId xmlns:a16="http://schemas.microsoft.com/office/drawing/2014/main" id="{F8A38342-0753-A5C2-1AF6-66F444802A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978" r="24306" b="1"/>
          <a:stretch/>
        </p:blipFill>
        <p:spPr>
          <a:xfrm>
            <a:off x="5179039" y="1275550"/>
            <a:ext cx="2196029" cy="2468665"/>
          </a:xfrm>
          <a:prstGeom prst="rect">
            <a:avLst/>
          </a:prstGeom>
        </p:spPr>
      </p:pic>
      <p:pic>
        <p:nvPicPr>
          <p:cNvPr id="9" name="Slika 8" descr="Slika, ki vsebuje besede na prostem, obutev, trava, nebo&#10;&#10;Opis je samodejno ustvarjen">
            <a:extLst>
              <a:ext uri="{FF2B5EF4-FFF2-40B4-BE49-F238E27FC236}">
                <a16:creationId xmlns:a16="http://schemas.microsoft.com/office/drawing/2014/main" id="{DA94F305-5980-79FB-82B2-13193D4B8D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284" r="-1" b="31491"/>
          <a:stretch/>
        </p:blipFill>
        <p:spPr>
          <a:xfrm>
            <a:off x="5179039" y="3905082"/>
            <a:ext cx="2196029" cy="1646271"/>
          </a:xfrm>
          <a:prstGeom prst="rect">
            <a:avLst/>
          </a:prstGeom>
        </p:spPr>
      </p:pic>
      <p:pic>
        <p:nvPicPr>
          <p:cNvPr id="12" name="Slika 11" descr="Slika, ki vsebuje besede na prostem, obutev, trava, oblačila&#10;&#10;Opis je samodejno ustvarjen">
            <a:extLst>
              <a:ext uri="{FF2B5EF4-FFF2-40B4-BE49-F238E27FC236}">
                <a16:creationId xmlns:a16="http://schemas.microsoft.com/office/drawing/2014/main" id="{58AF9017-E51D-9E9E-DBDA-33E18959C3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906"/>
          <a:stretch/>
        </p:blipFill>
        <p:spPr>
          <a:xfrm>
            <a:off x="7529874" y="1275549"/>
            <a:ext cx="3372301" cy="42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1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EC3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, ki vsebuje besede na prostem, obutev, oseba, drevo&#10;&#10;Opis je samodejno ustvarjen">
            <a:extLst>
              <a:ext uri="{FF2B5EF4-FFF2-40B4-BE49-F238E27FC236}">
                <a16:creationId xmlns:a16="http://schemas.microsoft.com/office/drawing/2014/main" id="{3B9D3130-4ACD-822B-8BE7-31F7E849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0211"/>
          <a:stretch/>
        </p:blipFill>
        <p:spPr>
          <a:xfrm>
            <a:off x="711968" y="643467"/>
            <a:ext cx="3676106" cy="247565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EC3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 descr="Slika, ki vsebuje besede na prostem, drevo, trava, obutev&#10;&#10;Opis je samodejno ustvarjen">
            <a:extLst>
              <a:ext uri="{FF2B5EF4-FFF2-40B4-BE49-F238E27FC236}">
                <a16:creationId xmlns:a16="http://schemas.microsoft.com/office/drawing/2014/main" id="{38C79959-48A3-3B35-2B44-EFED5758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29" r="22551"/>
          <a:stretch/>
        </p:blipFill>
        <p:spPr>
          <a:xfrm>
            <a:off x="1055820" y="3748194"/>
            <a:ext cx="2988402" cy="247163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, ki vsebuje besede na prostem, trava, nebo, drevo&#10;&#10;Opis je samodejno ustvarjen">
            <a:extLst>
              <a:ext uri="{FF2B5EF4-FFF2-40B4-BE49-F238E27FC236}">
                <a16:creationId xmlns:a16="http://schemas.microsoft.com/office/drawing/2014/main" id="{19454FC5-F8B5-6943-436A-B2ED83813F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45" r="-1" b="1727"/>
          <a:stretch/>
        </p:blipFill>
        <p:spPr>
          <a:xfrm>
            <a:off x="5144764" y="1274379"/>
            <a:ext cx="6410084" cy="432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9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58">
            <a:extLst>
              <a:ext uri="{FF2B5EF4-FFF2-40B4-BE49-F238E27FC236}">
                <a16:creationId xmlns:a16="http://schemas.microsoft.com/office/drawing/2014/main" id="{08F886D0-1460-4E33-A835-48FF95BCA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80" name="Straight Connector 60">
            <a:extLst>
              <a:ext uri="{FF2B5EF4-FFF2-40B4-BE49-F238E27FC236}">
                <a16:creationId xmlns:a16="http://schemas.microsoft.com/office/drawing/2014/main" id="{182513DF-4947-4B44-BB8B-81F24D88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62">
            <a:extLst>
              <a:ext uri="{FF2B5EF4-FFF2-40B4-BE49-F238E27FC236}">
                <a16:creationId xmlns:a16="http://schemas.microsoft.com/office/drawing/2014/main" id="{4D951037-58D6-4786-A066-EE7777B65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64" name="Rectangle 63">
              <a:extLst>
                <a:ext uri="{FF2B5EF4-FFF2-40B4-BE49-F238E27FC236}">
                  <a16:creationId xmlns:a16="http://schemas.microsoft.com/office/drawing/2014/main" id="{CD7A010E-ACDB-4AA9-90CA-9BE845908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55AF3B0-CDC6-44ED-873E-DD728859D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893"/>
              <a:ext cx="12188825" cy="6856214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B56E2CC-7093-E556-056B-F9723E4F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49" y="1041401"/>
            <a:ext cx="462427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dirty="0">
                <a:solidFill>
                  <a:srgbClr val="FF0000"/>
                </a:solidFill>
              </a:rPr>
              <a:t>PEKOVSKA DELAVNICA</a:t>
            </a:r>
            <a:r>
              <a:rPr lang="en-US" sz="3700" dirty="0"/>
              <a:t>…</a:t>
            </a:r>
            <a:br>
              <a:rPr lang="sl-SI" sz="3700" dirty="0"/>
            </a:br>
            <a:r>
              <a:rPr lang="en-US" sz="3700" dirty="0" err="1"/>
              <a:t>peka</a:t>
            </a:r>
            <a:r>
              <a:rPr lang="en-US" sz="3700" dirty="0"/>
              <a:t> </a:t>
            </a:r>
            <a:r>
              <a:rPr lang="en-US" sz="3700" dirty="0" err="1"/>
              <a:t>žulik</a:t>
            </a:r>
            <a:endParaRPr lang="en-US" sz="3700" dirty="0"/>
          </a:p>
        </p:txBody>
      </p:sp>
      <p:cxnSp>
        <p:nvCxnSpPr>
          <p:cNvPr id="82" name="Straight Connector 66">
            <a:extLst>
              <a:ext uri="{FF2B5EF4-FFF2-40B4-BE49-F238E27FC236}">
                <a16:creationId xmlns:a16="http://schemas.microsoft.com/office/drawing/2014/main" id="{B82F7A33-18C1-45A4-9F84-AD6111BED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84307" y="3522131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68">
            <a:extLst>
              <a:ext uri="{FF2B5EF4-FFF2-40B4-BE49-F238E27FC236}">
                <a16:creationId xmlns:a16="http://schemas.microsoft.com/office/drawing/2014/main" id="{CE596792-7FDC-4EAE-BE21-518BFFD7A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438" y="1092199"/>
            <a:ext cx="4996197" cy="4644572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, ki vsebuje besede oseba, zaprt prostor, oblačila, zid&#10;&#10;Opis je samodejno ustvarjen">
            <a:extLst>
              <a:ext uri="{FF2B5EF4-FFF2-40B4-BE49-F238E27FC236}">
                <a16:creationId xmlns:a16="http://schemas.microsoft.com/office/drawing/2014/main" id="{D3B18257-6937-375B-0D63-22B8DD2700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635" b="6"/>
          <a:stretch/>
        </p:blipFill>
        <p:spPr>
          <a:xfrm>
            <a:off x="6249816" y="1256501"/>
            <a:ext cx="2247451" cy="1713501"/>
          </a:xfrm>
          <a:prstGeom prst="rect">
            <a:avLst/>
          </a:prstGeom>
        </p:spPr>
      </p:pic>
      <p:pic>
        <p:nvPicPr>
          <p:cNvPr id="4" name="Slika 3" descr="Slika, ki vsebuje besede človeški obraz, oseba, oblačila, zaprt prostor&#10;&#10;Opis je samodejno ustvarjen">
            <a:extLst>
              <a:ext uri="{FF2B5EF4-FFF2-40B4-BE49-F238E27FC236}">
                <a16:creationId xmlns:a16="http://schemas.microsoft.com/office/drawing/2014/main" id="{FBE47B81-9B23-F8C6-192F-8C605B3913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056" r="15859" b="-4"/>
          <a:stretch/>
        </p:blipFill>
        <p:spPr>
          <a:xfrm>
            <a:off x="6249816" y="3132475"/>
            <a:ext cx="2247451" cy="2439994"/>
          </a:xfrm>
          <a:prstGeom prst="rect">
            <a:avLst/>
          </a:prstGeom>
        </p:spPr>
      </p:pic>
      <p:pic>
        <p:nvPicPr>
          <p:cNvPr id="7" name="Slika 6" descr="Slika, ki vsebuje besede človeški obraz, oseba, zaprt prostor, oblačila&#10;&#10;Opis je samodejno ustvarjen">
            <a:extLst>
              <a:ext uri="{FF2B5EF4-FFF2-40B4-BE49-F238E27FC236}">
                <a16:creationId xmlns:a16="http://schemas.microsoft.com/office/drawing/2014/main" id="{A8EE9AAE-3ED0-A7D7-985F-B34489C3BA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943" r="17824" b="-3"/>
          <a:stretch/>
        </p:blipFill>
        <p:spPr>
          <a:xfrm>
            <a:off x="8659947" y="1256501"/>
            <a:ext cx="2253309" cy="247686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742D13A-9255-B82E-F274-48D21F05A0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10" r="6788" b="-6"/>
          <a:stretch/>
        </p:blipFill>
        <p:spPr>
          <a:xfrm>
            <a:off x="8661347" y="3890702"/>
            <a:ext cx="2251908" cy="168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256</TotalTime>
  <Words>100</Words>
  <Application>Microsoft Office PowerPoint</Application>
  <PresentationFormat>Širokozaslonsko</PresentationFormat>
  <Paragraphs>11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8" baseType="lpstr">
      <vt:lpstr>Arial</vt:lpstr>
      <vt:lpstr>Garamond</vt:lpstr>
      <vt:lpstr>Naravno</vt:lpstr>
      <vt:lpstr>1.KULTURNI DAN</vt:lpstr>
      <vt:lpstr>Podali smo se na pot v Rogatec.</vt:lpstr>
      <vt:lpstr>PowerPointova predstavitev</vt:lpstr>
      <vt:lpstr>Prišli smo na domačijo in se okrepčali z malico.</vt:lpstr>
      <vt:lpstr>Udeležili smo se treh delavnic…..</vt:lpstr>
      <vt:lpstr>PowerPointova predstavitev</vt:lpstr>
      <vt:lpstr>HOJA PO HODULJAH…..</vt:lpstr>
      <vt:lpstr>PowerPointova predstavitev</vt:lpstr>
      <vt:lpstr>PEKOVSKA DELAVNICA… peka žulik</vt:lpstr>
      <vt:lpstr>PowerPointova predstavitev</vt:lpstr>
      <vt:lpstr>Ogledali smo so kulturno dediščino, gospodarjevo hišo, senik, štalo in vaško prodajalno.</vt:lpstr>
      <vt:lpstr>PowerPointova predstavitev</vt:lpstr>
      <vt:lpstr>PowerPointova predstavitev</vt:lpstr>
      <vt:lpstr>PowerPointova predstavitev</vt:lpstr>
      <vt:lpstr>Polnih trebuščkov mehkih in sveže pečenih žulik, ter polni novih vtisov smo se odpravili proti šoli.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1.KULTURNI DAN</dc:title>
  <dc:creator>Barbara Ajdinović</dc:creator>
  <cp:lastModifiedBy>Barbara Ajdinović</cp:lastModifiedBy>
  <cp:revision>5</cp:revision>
  <dcterms:created xsi:type="dcterms:W3CDTF">2023-10-04T05:02:09Z</dcterms:created>
  <dcterms:modified xsi:type="dcterms:W3CDTF">2024-10-10T09:13:16Z</dcterms:modified>
</cp:coreProperties>
</file>