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F3A55C-5A96-29E1-3CFC-CD96D7D4C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EE6C658-7E4F-5925-A441-067EE923DB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9EB43E9-727E-A0C4-CF0A-63C44AB4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7661FF2-0A5A-B743-02A5-1F675D1C1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A88F915-1B62-6201-582D-A5829B2E0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4083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F24B5E-1723-D8D2-D1B0-EE2EB8323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6FE9BE7-F5DB-1BF2-370B-F591F9065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025E9A7-77A0-AF24-9E9E-B6595DF38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FACEF1A-4820-CCD4-3A34-82B11C6F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DF4758B-E287-8767-DABA-D06329A64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725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EBA27E7A-F956-E09C-11A2-ED27DE900A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AC828DD-674C-6533-19A9-5D5B3D37C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BDC53AA-3BBC-3AC5-9B23-43FD6A7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99D7F77-D14E-4D5A-0A0D-2FC596869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8E2E5AC-EA10-D074-7A50-285A2A0B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202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F443F0-E67D-C178-14FB-7DC4A690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C5D95BA-FC3F-1B45-DCA8-620DB7378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765EFBF-D64D-ED64-4B21-E0BA0C7AD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557B1FB-2A32-9315-AC8A-20E2C2EE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CC83111-8DBB-7AAB-425D-CAF716EEA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83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402EC2-2806-0428-991B-77DE9C630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E70F527-599B-FF32-4EB7-FB4C2076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4AE0097-9318-756D-8197-378CE7B0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DD1F394-D407-2933-DAEA-9D2B8363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84E5A79-DB0C-76C2-6FAB-362775EC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5256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007781-2942-A886-9C40-A829DD338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7FF9D96-909A-245C-7F61-C5448C62F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6E35770-7AA1-8254-580B-E197D9D10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A85A43D-3742-106D-2EAF-43A636AE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A2E1DDD-2BD1-1F53-C6EB-0BC631E68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5D38335-A7CB-4C3C-83E3-1C8B686C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861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BA63DA-DA46-AB84-D53A-8153603A6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03EE3D01-3F81-86B8-4BC9-0E077304E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D06F1B1-9F9F-1BF6-264E-4FA9D2070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A9F03957-1C1D-3F5E-791E-64C6FFDB4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40D8BC7-F5DD-AF1D-8308-B20789F55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FB181044-B96C-1A4A-F19A-1E147518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06C81609-40BE-8069-E93F-34BEF9324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85A841F1-8310-43B4-8A27-FB277CD1C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10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897355-C87E-0C8C-DBF1-C7F05880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032DDAA-00B3-D712-87B4-3E08EB67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06E517F6-67BD-1B61-F257-A3200CC5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84295B0-4592-38DC-FE50-DF0D3ADF2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894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3603443-C417-AC5B-3E98-D1EC27736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06A06ACC-39D7-DA99-D664-7A344021D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1403EED-E3EF-190F-69B5-4929DBD83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9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F7F4B7-F722-4FEE-4C6E-18BC76974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199C221-138C-86DC-16B8-A8820DEE4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A2A6613-F55F-7D9D-6DDC-99B01BD57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9F3BD42-6C1E-478A-7460-657AA3DD8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5F0FE02-7A11-2A85-3B9D-7C792588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5BDE0B93-FCF5-0BE3-A569-E1C007F9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76892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25FE1D3-7328-A3BC-309B-4FE79340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A94AC5F0-B555-BD2C-A359-1944E15C09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17FB898B-47D3-D191-8ABE-F39BA35E6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BE2D3B4-D105-1069-B15D-2CDF629D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0A734B5-64B3-174D-2530-8DDB10CE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2574C87A-A2FB-40E2-0E85-2E060DA11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7907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74448ADA-D447-B74A-FAF5-80955FD9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0668004-5B1F-30CD-B14B-50E3AFAF7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FCD3154-A31F-F65B-580C-25D7E928B2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45E424-0D3C-4DF1-B687-CAAB5F4F38D5}" type="datetimeFigureOut">
              <a:rPr lang="sl-SI" smtClean="0"/>
              <a:t>23. 06. 2024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F1DE157-4F83-2897-5A46-D82A0A1C1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A66953-A78D-C483-CB1F-3825FBEB9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140172-F946-4E6A-A78D-8EB136FDBCE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56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F5AA164-38C9-CC12-DD9E-9255F00FBECB}"/>
              </a:ext>
            </a:extLst>
          </p:cNvPr>
          <p:cNvSpPr txBox="1"/>
          <p:nvPr/>
        </p:nvSpPr>
        <p:spPr>
          <a:xfrm>
            <a:off x="640080" y="2906235"/>
            <a:ext cx="4243589" cy="328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sl-SI" sz="2200" dirty="0">
              <a:effectLst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2200" dirty="0">
                <a:effectLst/>
              </a:rPr>
              <a:t>Max </a:t>
            </a:r>
            <a:r>
              <a:rPr lang="en-US" sz="2200" dirty="0" err="1">
                <a:effectLst/>
              </a:rPr>
              <a:t>Sliško</a:t>
            </a:r>
            <a:r>
              <a:rPr lang="en-US" sz="2200" dirty="0">
                <a:effectLst/>
              </a:rPr>
              <a:t>, </a:t>
            </a:r>
            <a:r>
              <a:rPr lang="en-US" sz="2200" dirty="0" err="1">
                <a:effectLst/>
              </a:rPr>
              <a:t>učenec</a:t>
            </a:r>
            <a:r>
              <a:rPr lang="en-US" sz="2200" dirty="0">
                <a:effectLst/>
              </a:rPr>
              <a:t> 5.c </a:t>
            </a:r>
            <a:r>
              <a:rPr lang="en-US" sz="2200" dirty="0" err="1">
                <a:effectLst/>
              </a:rPr>
              <a:t>razreda</a:t>
            </a:r>
            <a:r>
              <a:rPr lang="en-US" sz="2200" dirty="0">
                <a:effectLst/>
              </a:rPr>
              <a:t> je v </a:t>
            </a:r>
            <a:r>
              <a:rPr lang="en-US" sz="2200" dirty="0" err="1">
                <a:effectLst/>
              </a:rPr>
              <a:t>nedeljo</a:t>
            </a:r>
            <a:r>
              <a:rPr lang="en-US" sz="2200" dirty="0">
                <a:effectLst/>
              </a:rPr>
              <a:t>, 16.06.2024, </a:t>
            </a:r>
            <a:r>
              <a:rPr lang="en-US" sz="2200" dirty="0" err="1">
                <a:effectLst/>
              </a:rPr>
              <a:t>na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pokalni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tekmi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Sloenduro</a:t>
            </a:r>
            <a:r>
              <a:rPr lang="en-US" sz="2200" dirty="0">
                <a:effectLst/>
              </a:rPr>
              <a:t> v </a:t>
            </a:r>
            <a:r>
              <a:rPr lang="en-US" sz="2200" dirty="0" err="1">
                <a:effectLst/>
              </a:rPr>
              <a:t>Mežici</a:t>
            </a:r>
            <a:r>
              <a:rPr lang="en-US" sz="2200" dirty="0">
                <a:effectLst/>
              </a:rPr>
              <a:t> v </a:t>
            </a:r>
            <a:r>
              <a:rPr lang="en-US" sz="2200" dirty="0" err="1">
                <a:effectLst/>
              </a:rPr>
              <a:t>kategoriji</a:t>
            </a:r>
            <a:r>
              <a:rPr lang="en-US" sz="2200" dirty="0">
                <a:effectLst/>
              </a:rPr>
              <a:t> U13 </a:t>
            </a:r>
            <a:r>
              <a:rPr lang="en-US" sz="2200" dirty="0" err="1">
                <a:effectLst/>
              </a:rPr>
              <a:t>zasedel</a:t>
            </a:r>
            <a:r>
              <a:rPr lang="en-US" sz="2200" dirty="0">
                <a:effectLst/>
              </a:rPr>
              <a:t> 3. mesto in je s </a:t>
            </a:r>
            <a:r>
              <a:rPr lang="en-US" sz="2200" dirty="0" err="1">
                <a:effectLst/>
              </a:rPr>
              <a:t>tem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ohranil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tudi</a:t>
            </a:r>
            <a:r>
              <a:rPr lang="en-US" sz="2200" dirty="0">
                <a:effectLst/>
              </a:rPr>
              <a:t> 3. mesto v </a:t>
            </a:r>
            <a:r>
              <a:rPr lang="en-US" sz="2200" dirty="0" err="1">
                <a:effectLst/>
              </a:rPr>
              <a:t>skupnem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seštevku</a:t>
            </a:r>
            <a:r>
              <a:rPr lang="en-US" sz="2200" dirty="0">
                <a:effectLst/>
              </a:rPr>
              <a:t>.</a:t>
            </a:r>
            <a:endParaRPr lang="sl-SI" sz="2200" dirty="0">
              <a:effectLst/>
            </a:endParaRPr>
          </a:p>
          <a:p>
            <a:pPr>
              <a:lnSpc>
                <a:spcPct val="90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en-US" sz="2200" dirty="0">
              <a:effectLst/>
            </a:endParaRPr>
          </a:p>
          <a:p>
            <a:pPr algn="ctr">
              <a:lnSpc>
                <a:spcPct val="90000"/>
              </a:lnSpc>
              <a:spcAft>
                <a:spcPts val="800"/>
              </a:spcAft>
            </a:pPr>
            <a:r>
              <a:rPr lang="en-US" sz="2200" dirty="0" err="1">
                <a:effectLst/>
              </a:rPr>
              <a:t>Čestitamo</a:t>
            </a:r>
            <a:r>
              <a:rPr lang="en-US" sz="2200" dirty="0">
                <a:effectLst/>
              </a:rPr>
              <a:t>!</a:t>
            </a:r>
          </a:p>
        </p:txBody>
      </p:sp>
      <p:pic>
        <p:nvPicPr>
          <p:cNvPr id="5" name="Slika 4" descr="Slika, ki vsebuje besede besedilo, stavba, na prostem, obutev&#10;&#10;Opis je samodejno ustvarjen">
            <a:extLst>
              <a:ext uri="{FF2B5EF4-FFF2-40B4-BE49-F238E27FC236}">
                <a16:creationId xmlns:a16="http://schemas.microsoft.com/office/drawing/2014/main" id="{4BFF93DC-65DC-EF00-21CA-C1EAB30446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27" r="-1" b="1909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40804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42</Words>
  <Application>Microsoft Office PowerPoint</Application>
  <PresentationFormat>Širokozaslonsko</PresentationFormat>
  <Paragraphs>4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Blanka Širovnik</dc:creator>
  <cp:lastModifiedBy>Blanka Širovnik</cp:lastModifiedBy>
  <cp:revision>2</cp:revision>
  <dcterms:created xsi:type="dcterms:W3CDTF">2024-06-23T19:22:18Z</dcterms:created>
  <dcterms:modified xsi:type="dcterms:W3CDTF">2024-06-23T19:29:28Z</dcterms:modified>
</cp:coreProperties>
</file>