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8" r:id="rId12"/>
    <p:sldId id="269" r:id="rId13"/>
    <p:sldId id="297" r:id="rId14"/>
    <p:sldId id="270" r:id="rId15"/>
    <p:sldId id="274" r:id="rId16"/>
    <p:sldId id="281" r:id="rId17"/>
    <p:sldId id="272" r:id="rId18"/>
    <p:sldId id="273" r:id="rId19"/>
    <p:sldId id="277" r:id="rId20"/>
    <p:sldId id="278" r:id="rId21"/>
    <p:sldId id="283" r:id="rId22"/>
    <p:sldId id="290" r:id="rId23"/>
    <p:sldId id="285" r:id="rId24"/>
    <p:sldId id="282" r:id="rId25"/>
    <p:sldId id="293" r:id="rId26"/>
    <p:sldId id="284" r:id="rId27"/>
    <p:sldId id="294" r:id="rId28"/>
    <p:sldId id="288" r:id="rId29"/>
    <p:sldId id="289" r:id="rId30"/>
    <p:sldId id="296" r:id="rId31"/>
    <p:sldId id="292" r:id="rId32"/>
  </p:sldIdLst>
  <p:sldSz cx="12192000" cy="6858000"/>
  <p:notesSz cx="6858000" cy="9144000"/>
  <p:photoAlbum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2DCC50-2CD4-EA0F-B7A5-9E49D7A9B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D4C41DE-DAC4-6D7F-BFF4-5783EA4B9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B657AB5-B9CF-4866-4A01-7203F4DC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DD4332D-A4F3-1391-3711-2A15F2F1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B6ECCC0-B9C0-DBF8-5F30-D25CFCD5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190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E8C105-9EDF-7794-C117-84404AE7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646A132-8848-5D4D-E784-76563BE20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11A5793-458D-F343-B1C0-B46AD5C8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CE87927-DF2D-3EA8-35AF-B3701C31A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6C0580E-23F2-CF30-9AD2-A7C2700DA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885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BACA1200-3AE4-54D5-4282-AAC31C3DEA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D83E145-1069-6D0F-0E3C-66AB78875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7E476AB-4F1A-41F0-5E77-AD8EF3907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2CEC5A7-23BA-05A6-8CD2-E88CEDE8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E3C2017-2DED-5B80-28DE-C57B560B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9087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A86563-1477-9E99-92E7-6D023B68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FBE4042-F1F7-14A3-B8BE-5E0099F4F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7D59417-5842-5397-5058-27E7BE78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F7801CF-CE85-AD52-02CC-95BC161E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6768613-6FF4-3F71-6BE4-B13C7839D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297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602F3F-47E8-E706-63ED-BB287E0E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7743213-0313-7048-B640-233575DD9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76BEADD-D762-707A-D148-45E12B05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13047E0-F07E-9745-1310-E5559A35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F43127-B32D-B21A-2EF4-C7700EC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362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63FC12-76C5-2711-E19D-4C27FA5FA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4A77264-7418-C26A-8504-7B8EDE1E6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107B898-B49C-85F6-EF43-D674D5795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4AB1C4C-4901-291E-48FD-6600096D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1B68A31-A72A-6982-2ADB-FE53F3BD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90BDF11-C210-F05B-25E7-FFCFD346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712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E2C2E1-B81D-52FF-598C-21605EC9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1611E23-C5AE-7D7D-2692-EF32E8174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36CAD5F-CD89-D2AE-C275-527B82264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AD925E0-23C2-3619-7780-2C4AD59B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3B2FF4B4-D412-555B-BF08-86D405DDD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EA50364-FC21-73EB-751A-7466F6497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31FD1CD-B3C6-8C81-0B34-13ABED8C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9B5600F-F92F-5A2B-38BA-63D523D1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868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650F77-4387-E8E8-C533-9B4D9149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E2ED2D37-EAC1-F76E-B2CD-E215B04D3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C8555A7-2842-8DAB-CF25-48B077C8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95E7673E-4813-D00C-E3B3-08390FF3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53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9FDE93B-8ECD-C34B-6B7B-17728E4A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9BC8E03-4D96-18A7-2E26-16F02D45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C5FDC6C-E6D4-AC12-8BE6-63B56A84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051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C88890-84E6-3A69-24C7-572EA9E9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6B179A5-F8AC-47AB-D749-E5B9E6DF1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88B89E9-7003-5697-1DB1-5AA94F708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CE9BC53-9223-486E-7CAA-3277F6026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7F83E49-981D-4282-6063-2A5DA4D33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060631E-E865-5370-5925-83A3CC43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199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7E392F-41F6-F86A-7C71-CC2143DE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7E2DE45-3E13-E42A-8DED-3922F5043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D20020A-A0C8-2142-AD35-6C9E3FB5E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406051C-BE02-A9C2-12BD-C57ED5741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D46E091-7AB3-572D-C028-05CA9012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D5B62D1-7087-AFA2-4FAE-286043F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242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398C5B41-9FFD-9F0A-B62C-CFEEBAAD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BB35FED-046D-D7AC-B9D4-250D179DA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5B9EFA4-4226-88DD-84A1-0D3D7F428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DED48E-413E-44F0-8075-81B2B28E0D96}" type="datetimeFigureOut">
              <a:rPr lang="sl-SI" smtClean="0"/>
              <a:t>11. 04. 2024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D51D93-6C35-1328-3947-3A0D6762A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63A795F-07CE-D04E-5D6A-D7CD6E9FD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B00874-2414-4D2A-AB62-9C55DC5C6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0294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7A78D9-93C6-081E-77C0-BC4E6DD05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92437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Polnilnica brezalkoholnih pijač Radenska, </a:t>
            </a:r>
            <a:br>
              <a:rPr lang="sl-SI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Vulkanija, </a:t>
            </a:r>
            <a:br>
              <a:rPr lang="sl-SI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lončar Filovci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E604BCF-F923-1A85-AA1B-8C5936E2E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7990"/>
            <a:ext cx="9144000" cy="899809"/>
          </a:xfrm>
        </p:spPr>
        <p:txBody>
          <a:bodyPr/>
          <a:lstStyle/>
          <a:p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5. razredi           april 2024</a:t>
            </a:r>
          </a:p>
        </p:txBody>
      </p:sp>
    </p:spTree>
    <p:extLst>
      <p:ext uri="{BB962C8B-B14F-4D97-AF65-F5344CB8AC3E}">
        <p14:creationId xmlns:p14="http://schemas.microsoft.com/office/powerpoint/2010/main" val="2255249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26)">
            <a:extLst>
              <a:ext uri="{FF2B5EF4-FFF2-40B4-BE49-F238E27FC236}">
                <a16:creationId xmlns:a16="http://schemas.microsoft.com/office/drawing/2014/main" id="{59835812-8B72-9913-F263-826210B1FF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49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27)">
            <a:extLst>
              <a:ext uri="{FF2B5EF4-FFF2-40B4-BE49-F238E27FC236}">
                <a16:creationId xmlns:a16="http://schemas.microsoft.com/office/drawing/2014/main" id="{25F7399B-CDEC-24CA-29B3-84FBD23C60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9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29)">
            <a:extLst>
              <a:ext uri="{FF2B5EF4-FFF2-40B4-BE49-F238E27FC236}">
                <a16:creationId xmlns:a16="http://schemas.microsoft.com/office/drawing/2014/main" id="{DA661EAF-259D-C555-B1F6-D2F705620B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9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trava, oseba, oblačila, obutev&#10;&#10;Opis je samodejno ustvarjen">
            <a:extLst>
              <a:ext uri="{FF2B5EF4-FFF2-40B4-BE49-F238E27FC236}">
                <a16:creationId xmlns:a16="http://schemas.microsoft.com/office/drawing/2014/main" id="{B6B2AD24-F0BF-C0B5-B0B1-DF9A162000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33172"/>
            <a:ext cx="8699770" cy="652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3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30)">
            <a:extLst>
              <a:ext uri="{FF2B5EF4-FFF2-40B4-BE49-F238E27FC236}">
                <a16:creationId xmlns:a16="http://schemas.microsoft.com/office/drawing/2014/main" id="{FE9F8DF7-F2AD-91B4-AA1C-56BBC923B6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87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42)">
            <a:extLst>
              <a:ext uri="{FF2B5EF4-FFF2-40B4-BE49-F238E27FC236}">
                <a16:creationId xmlns:a16="http://schemas.microsoft.com/office/drawing/2014/main" id="{220C96AD-56D9-F1AF-8CF6-1FBC45655D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08635" y="1034415"/>
            <a:ext cx="6385560" cy="478917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BF1CD8F-3D5D-48AA-2E39-FD0140DB09D0}"/>
              </a:ext>
            </a:extLst>
          </p:cNvPr>
          <p:cNvSpPr txBox="1"/>
          <p:nvPr/>
        </p:nvSpPr>
        <p:spPr>
          <a:xfrm>
            <a:off x="6715760" y="2773680"/>
            <a:ext cx="468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>
                <a:solidFill>
                  <a:schemeClr val="accent6">
                    <a:lumMod val="75000"/>
                  </a:schemeClr>
                </a:solidFill>
              </a:rPr>
              <a:t>VULKANIJA</a:t>
            </a:r>
          </a:p>
        </p:txBody>
      </p:sp>
    </p:spTree>
    <p:extLst>
      <p:ext uri="{BB962C8B-B14F-4D97-AF65-F5344CB8AC3E}">
        <p14:creationId xmlns:p14="http://schemas.microsoft.com/office/powerpoint/2010/main" val="5217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64)">
            <a:extLst>
              <a:ext uri="{FF2B5EF4-FFF2-40B4-BE49-F238E27FC236}">
                <a16:creationId xmlns:a16="http://schemas.microsoft.com/office/drawing/2014/main" id="{7C163D54-E2F7-3120-0D18-A2B070252C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016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1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40)">
            <a:extLst>
              <a:ext uri="{FF2B5EF4-FFF2-40B4-BE49-F238E27FC236}">
                <a16:creationId xmlns:a16="http://schemas.microsoft.com/office/drawing/2014/main" id="{E73EEE32-2507-E0C6-2D44-F6DFBA35C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3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41)">
            <a:extLst>
              <a:ext uri="{FF2B5EF4-FFF2-40B4-BE49-F238E27FC236}">
                <a16:creationId xmlns:a16="http://schemas.microsoft.com/office/drawing/2014/main" id="{EB6841DD-E4AF-72D8-411C-25831610F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13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47)">
            <a:extLst>
              <a:ext uri="{FF2B5EF4-FFF2-40B4-BE49-F238E27FC236}">
                <a16:creationId xmlns:a16="http://schemas.microsoft.com/office/drawing/2014/main" id="{0CB0F542-B921-8E4D-0E51-A69E9A4CF2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0815" y="1151255"/>
            <a:ext cx="5877560" cy="4408170"/>
          </a:xfrm>
          <a:prstGeom prst="rect">
            <a:avLst/>
          </a:prstGeom>
        </p:spPr>
      </p:pic>
      <p:pic>
        <p:nvPicPr>
          <p:cNvPr id="4" name="Slika 3" descr="2024 pomurje (44)">
            <a:extLst>
              <a:ext uri="{FF2B5EF4-FFF2-40B4-BE49-F238E27FC236}">
                <a16:creationId xmlns:a16="http://schemas.microsoft.com/office/drawing/2014/main" id="{57E0EAA6-6FC6-53F9-B81E-A2915EB6EE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582" y="153599"/>
            <a:ext cx="3400213" cy="2550160"/>
          </a:xfrm>
          <a:prstGeom prst="rect">
            <a:avLst/>
          </a:prstGeom>
        </p:spPr>
      </p:pic>
      <p:pic>
        <p:nvPicPr>
          <p:cNvPr id="5" name="Slika 4" descr="2024 pomurje (45)">
            <a:extLst>
              <a:ext uri="{FF2B5EF4-FFF2-40B4-BE49-F238E27FC236}">
                <a16:creationId xmlns:a16="http://schemas.microsoft.com/office/drawing/2014/main" id="{8052E31D-6257-53EC-AFFB-F45E2AC5E2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27289" y="2710643"/>
            <a:ext cx="3975115" cy="276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2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36)">
            <a:extLst>
              <a:ext uri="{FF2B5EF4-FFF2-40B4-BE49-F238E27FC236}">
                <a16:creationId xmlns:a16="http://schemas.microsoft.com/office/drawing/2014/main" id="{E9D57089-7276-8EF7-0CE7-8FBE688599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68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48)">
            <a:extLst>
              <a:ext uri="{FF2B5EF4-FFF2-40B4-BE49-F238E27FC236}">
                <a16:creationId xmlns:a16="http://schemas.microsoft.com/office/drawing/2014/main" id="{4DA3063E-9967-ADC8-DCD1-A754DCEC9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-274980" y="1341782"/>
            <a:ext cx="5804452" cy="435333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F41033B-10E0-7C68-7CAF-6FB36278A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877" y="246759"/>
            <a:ext cx="4487045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05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72)">
            <a:extLst>
              <a:ext uri="{FF2B5EF4-FFF2-40B4-BE49-F238E27FC236}">
                <a16:creationId xmlns:a16="http://schemas.microsoft.com/office/drawing/2014/main" id="{C612C480-0B59-2CF4-5C88-42EDF84183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15235" y="855869"/>
            <a:ext cx="6846955" cy="5135217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896DDB0-EA1F-5DA3-DF7E-AEC6060009A0}"/>
              </a:ext>
            </a:extLst>
          </p:cNvPr>
          <p:cNvSpPr txBox="1"/>
          <p:nvPr/>
        </p:nvSpPr>
        <p:spPr>
          <a:xfrm>
            <a:off x="6616151" y="2146850"/>
            <a:ext cx="4684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>
                <a:solidFill>
                  <a:schemeClr val="accent6">
                    <a:lumMod val="75000"/>
                  </a:schemeClr>
                </a:solidFill>
              </a:rPr>
              <a:t>FILOVCI </a:t>
            </a:r>
          </a:p>
          <a:p>
            <a:endParaRPr lang="sl-SI" sz="4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l-SI" sz="4000" b="1" dirty="0">
                <a:solidFill>
                  <a:schemeClr val="accent6">
                    <a:lumMod val="75000"/>
                  </a:schemeClr>
                </a:solidFill>
              </a:rPr>
              <a:t>stara kopasta peč</a:t>
            </a:r>
          </a:p>
        </p:txBody>
      </p:sp>
    </p:spTree>
    <p:extLst>
      <p:ext uri="{BB962C8B-B14F-4D97-AF65-F5344CB8AC3E}">
        <p14:creationId xmlns:p14="http://schemas.microsoft.com/office/powerpoint/2010/main" val="1588059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88)">
            <a:extLst>
              <a:ext uri="{FF2B5EF4-FFF2-40B4-BE49-F238E27FC236}">
                <a16:creationId xmlns:a16="http://schemas.microsoft.com/office/drawing/2014/main" id="{F5F1DF6A-A26F-CAA5-5C8A-4CE0332EAA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67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79)">
            <a:extLst>
              <a:ext uri="{FF2B5EF4-FFF2-40B4-BE49-F238E27FC236}">
                <a16:creationId xmlns:a16="http://schemas.microsoft.com/office/drawing/2014/main" id="{312750BE-2D8E-5903-A033-E3643C8E9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79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67)">
            <a:extLst>
              <a:ext uri="{FF2B5EF4-FFF2-40B4-BE49-F238E27FC236}">
                <a16:creationId xmlns:a16="http://schemas.microsoft.com/office/drawing/2014/main" id="{6B9C06EF-7F75-FFC1-4145-B2598BAD19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47" y="8945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84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99)">
            <a:extLst>
              <a:ext uri="{FF2B5EF4-FFF2-40B4-BE49-F238E27FC236}">
                <a16:creationId xmlns:a16="http://schemas.microsoft.com/office/drawing/2014/main" id="{586E3C04-DE6B-9880-1DDC-56AEC3494A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61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76)">
            <a:extLst>
              <a:ext uri="{FF2B5EF4-FFF2-40B4-BE49-F238E27FC236}">
                <a16:creationId xmlns:a16="http://schemas.microsoft.com/office/drawing/2014/main" id="{0790311B-53D4-6EA9-A47D-B405321805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72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102)">
            <a:extLst>
              <a:ext uri="{FF2B5EF4-FFF2-40B4-BE49-F238E27FC236}">
                <a16:creationId xmlns:a16="http://schemas.microsoft.com/office/drawing/2014/main" id="{29B7DC8D-0C25-CA04-1D4A-814E1E0D0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0797" y="1238634"/>
            <a:ext cx="5130531" cy="38478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217FDF7-359F-8CA5-FBA5-78F090D99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819" y="653861"/>
            <a:ext cx="3761558" cy="5017443"/>
          </a:xfrm>
          <a:prstGeom prst="rect">
            <a:avLst/>
          </a:prstGeom>
        </p:spPr>
      </p:pic>
      <p:pic>
        <p:nvPicPr>
          <p:cNvPr id="5" name="Slika 4" descr="2024 pomurje (113)">
            <a:extLst>
              <a:ext uri="{FF2B5EF4-FFF2-40B4-BE49-F238E27FC236}">
                <a16:creationId xmlns:a16="http://schemas.microsoft.com/office/drawing/2014/main" id="{01CF4DF4-E39C-B0B7-F5C1-37B7D6215D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49599" y="1224498"/>
            <a:ext cx="5017442" cy="37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71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86)">
            <a:extLst>
              <a:ext uri="{FF2B5EF4-FFF2-40B4-BE49-F238E27FC236}">
                <a16:creationId xmlns:a16="http://schemas.microsoft.com/office/drawing/2014/main" id="{6BE3B570-4B5D-C765-1F5A-4453ABB1F0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6534" y="1241586"/>
            <a:ext cx="6112530" cy="45843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C3BFAA2-08F5-50CE-3AEC-CDF6B191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97" y="267950"/>
            <a:ext cx="4737003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71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87)">
            <a:extLst>
              <a:ext uri="{FF2B5EF4-FFF2-40B4-BE49-F238E27FC236}">
                <a16:creationId xmlns:a16="http://schemas.microsoft.com/office/drawing/2014/main" id="{75F5CDA2-1836-20E7-5804-EB81FF447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3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6)">
            <a:extLst>
              <a:ext uri="{FF2B5EF4-FFF2-40B4-BE49-F238E27FC236}">
                <a16:creationId xmlns:a16="http://schemas.microsoft.com/office/drawing/2014/main" id="{A53E6D02-9E4E-0597-F897-1CD27739D1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98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105)">
            <a:extLst>
              <a:ext uri="{FF2B5EF4-FFF2-40B4-BE49-F238E27FC236}">
                <a16:creationId xmlns:a16="http://schemas.microsoft.com/office/drawing/2014/main" id="{A3A4A539-9641-D8D6-ED1F-85BAE364F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3740" y="1047335"/>
            <a:ext cx="6351105" cy="4763329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C1A67D2-433E-9656-E8D2-88E5CDB6E24D}"/>
              </a:ext>
            </a:extLst>
          </p:cNvPr>
          <p:cNvSpPr txBox="1"/>
          <p:nvPr/>
        </p:nvSpPr>
        <p:spPr>
          <a:xfrm>
            <a:off x="6705600" y="2194560"/>
            <a:ext cx="4630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    </a:t>
            </a:r>
            <a:r>
              <a:rPr lang="sl-SI" sz="4000" b="1" dirty="0">
                <a:solidFill>
                  <a:schemeClr val="accent6">
                    <a:lumMod val="75000"/>
                  </a:schemeClr>
                </a:solidFill>
              </a:rPr>
              <a:t>Malica pod</a:t>
            </a:r>
          </a:p>
          <a:p>
            <a:r>
              <a:rPr lang="sl-SI" sz="4000" b="1" dirty="0">
                <a:solidFill>
                  <a:schemeClr val="accent6">
                    <a:lumMod val="75000"/>
                  </a:schemeClr>
                </a:solidFill>
              </a:rPr>
              <a:t> cvetočo jablano</a:t>
            </a: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2457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91)">
            <a:extLst>
              <a:ext uri="{FF2B5EF4-FFF2-40B4-BE49-F238E27FC236}">
                <a16:creationId xmlns:a16="http://schemas.microsoft.com/office/drawing/2014/main" id="{2FEB3837-7E8C-2579-0842-7F23F2A8DA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3316" y="1153233"/>
            <a:ext cx="5747322" cy="4310491"/>
          </a:xfrm>
          <a:prstGeom prst="rect">
            <a:avLst/>
          </a:prstGeom>
        </p:spPr>
      </p:pic>
      <p:pic>
        <p:nvPicPr>
          <p:cNvPr id="4" name="Slika 3" descr="2024 pomurje (89)">
            <a:extLst>
              <a:ext uri="{FF2B5EF4-FFF2-40B4-BE49-F238E27FC236}">
                <a16:creationId xmlns:a16="http://schemas.microsoft.com/office/drawing/2014/main" id="{8F546B44-50B9-4BE7-15E4-AF17FD9F50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82295" y="1072041"/>
            <a:ext cx="5844063" cy="45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68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11)">
            <a:extLst>
              <a:ext uri="{FF2B5EF4-FFF2-40B4-BE49-F238E27FC236}">
                <a16:creationId xmlns:a16="http://schemas.microsoft.com/office/drawing/2014/main" id="{F5750C79-AAD7-A518-A67F-AF57909F9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40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12)">
            <a:extLst>
              <a:ext uri="{FF2B5EF4-FFF2-40B4-BE49-F238E27FC236}">
                <a16:creationId xmlns:a16="http://schemas.microsoft.com/office/drawing/2014/main" id="{78240EA3-2553-C653-FDAC-9CDA5BED72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88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14)">
            <a:extLst>
              <a:ext uri="{FF2B5EF4-FFF2-40B4-BE49-F238E27FC236}">
                <a16:creationId xmlns:a16="http://schemas.microsoft.com/office/drawing/2014/main" id="{A49466BE-52EE-C3E3-29C7-9D3B7F004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17)">
            <a:extLst>
              <a:ext uri="{FF2B5EF4-FFF2-40B4-BE49-F238E27FC236}">
                <a16:creationId xmlns:a16="http://schemas.microsoft.com/office/drawing/2014/main" id="{671F56EF-489A-2917-A386-0936C0DEAD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78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19)">
            <a:extLst>
              <a:ext uri="{FF2B5EF4-FFF2-40B4-BE49-F238E27FC236}">
                <a16:creationId xmlns:a16="http://schemas.microsoft.com/office/drawing/2014/main" id="{900B4AA4-EE37-2BC7-5771-2AB3682EDA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4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4 pomurje (20)">
            <a:extLst>
              <a:ext uri="{FF2B5EF4-FFF2-40B4-BE49-F238E27FC236}">
                <a16:creationId xmlns:a16="http://schemas.microsoft.com/office/drawing/2014/main" id="{79A29633-812D-8E98-98EF-9A35048544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85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27</Words>
  <Application>Microsoft Office PowerPoint</Application>
  <PresentationFormat>Širokozaslonsko</PresentationFormat>
  <Paragraphs>8</Paragraphs>
  <Slides>31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Officeova tema</vt:lpstr>
      <vt:lpstr>Polnilnica brezalkoholnih pijač Radenska,  Vulkanija,  lončar Filovci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Polnilnica brezalkoholnih pijač Radenska,  Vulkanija,  lončar Filovci</dc:title>
  <dc:creator>Blanka Širovnik</dc:creator>
  <cp:lastModifiedBy>Blanka Širovnik</cp:lastModifiedBy>
  <cp:revision>8</cp:revision>
  <dcterms:created xsi:type="dcterms:W3CDTF">2024-04-11T07:23:02Z</dcterms:created>
  <dcterms:modified xsi:type="dcterms:W3CDTF">2024-04-11T11:40:47Z</dcterms:modified>
</cp:coreProperties>
</file>