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97" r:id="rId4"/>
    <p:sldId id="308" r:id="rId5"/>
    <p:sldId id="309" r:id="rId6"/>
    <p:sldId id="310" r:id="rId7"/>
    <p:sldId id="299" r:id="rId8"/>
    <p:sldId id="306" r:id="rId9"/>
    <p:sldId id="300" r:id="rId10"/>
    <p:sldId id="301" r:id="rId11"/>
    <p:sldId id="302" r:id="rId12"/>
    <p:sldId id="303" r:id="rId13"/>
    <p:sldId id="304" r:id="rId14"/>
    <p:sldId id="305" r:id="rId15"/>
    <p:sldId id="307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4CA39F-2A3C-41F0-8B99-E315FEA5E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D025D88-A34A-4779-8CD5-210569AF4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14D213-73A5-4BF0-B514-77D838FE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0EDB92-D5DA-40B0-8437-6190EE1C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ED23F8-ED65-4B2F-A23E-996EB1C6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27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7471A-E5A1-4832-A887-D799B53D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1DC9EA0-6D75-4236-B929-32C863B29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0ED5D3-AE7F-46FD-90F7-1A0F74A9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A0B7B7-7146-44F8-88E5-403228F8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881FE4-9807-4989-A3FA-B472973B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777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78E391E-B273-48CE-AF72-DBADE1943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95F1724-8027-4C7D-8A8A-D749B09FD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BB9A62-A29B-41F6-84E8-7704D3EA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F30780-E730-4CE4-BB19-651F8C48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F3689F-EC0E-4593-9E56-4A7A4463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28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53F6A-40AC-486E-BB81-81A58F42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C1FED6-D08B-44A3-99A8-85BFED4D2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0B362E-ADF7-49D5-A2FE-7D313B3A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CD54622-FE95-444A-9473-A5A72365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C407B5-733A-4CDB-A243-25C5C2FD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55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95E7D-8782-4BCE-844D-34BE51D3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3108ACC-50D2-4791-887E-BA12FDE9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565786-2A0A-4DAB-B723-4E136E89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3AD9D91-D0EF-4D10-829B-10D980EE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C393B6F-FC10-4406-8F09-E71F0F5B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24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30E034-C03E-4025-BC98-6DD39DC1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226F6C-AF05-4474-BE9A-B0DD1E1AB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F97CC80-E0E1-48A3-9DEB-1179DAC90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57C4596-07E5-432C-815D-56BFC098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2F1A53-3339-4D73-8F56-E963C6F3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80DE73-85EE-46EE-A4DA-6CB73352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973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45D2D3-D29D-45AA-8076-DF8DF0A3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C03103-D1DF-4220-961F-58414D69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ACAA5AF-2007-4132-A92C-BDFB0458F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E077289-7C0F-45E5-A825-F3601ACE9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64E7331-3606-429F-915E-EB86FAD1B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A258CC0-330E-42A0-8C43-FA633A29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54A5433-73A9-4633-A8BB-73B8A00C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454CD8B-4BD6-4CD9-B0C4-FFAB41B1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70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3A7E6-02F6-455E-AE77-90CC08A6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943E3CB-A0F0-40D1-9FFC-51F04B6F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15763AB-BC2E-46C5-A0DA-05926951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5A540C9-EAB9-4B6A-BDD5-7FCA0171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57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975E2D9-07D6-4AB6-B834-5363673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F566B01-48E8-4799-B614-5E6AF076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06E2D36-2B5D-46B2-9704-543CC3E7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39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14B2F8-0E04-44AC-8723-C6CE6293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4E703B-0D8D-4D26-A522-B853B6A1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7B9F43C-133A-44D5-A74A-005B7FA71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4D0B65C-0F4F-4C3D-A448-E2675DE5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A285914-0563-4987-AC34-8803916B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502DCB7-450E-45B4-9931-51FE758E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81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C0620-160F-439D-AD3D-DF644352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E8A530C-A2BC-4BD2-A9EF-E746C93EA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FC97268-5470-4414-8D18-821317996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695CEF-9CFE-4610-99EF-ABD87423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E3BE548-9176-4CAF-9173-BF4390E1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1F05FD3-50C6-4CC8-890A-0E9EE4E7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942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F5B80AA-A215-4325-85D3-A6F9B11A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3D22931-3CB8-4992-B28F-E41705C5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413750-8470-499E-A359-16B1B0E3C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BE21-F97A-4A85-AE7C-8960A80AEE86}" type="datetimeFigureOut">
              <a:rPr lang="sl-SI" smtClean="0"/>
              <a:t>14. 02. 2023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73FB4D-5387-44E7-A00C-F77985E9F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FDD2A6-D97F-4E84-83BE-46E686B99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CBBC-26D1-484D-B660-BA16516134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331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305C039-5DCE-458D-AF0B-BC900996F706}"/>
              </a:ext>
            </a:extLst>
          </p:cNvPr>
          <p:cNvSpPr txBox="1"/>
          <p:nvPr/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TEDEN PISANJA Z ROKO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23. 1 .–27. 1. 2023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742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A71F1F-9EA8-8DCA-6AD4-55120CEF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3. razred</a:t>
            </a:r>
          </a:p>
        </p:txBody>
      </p:sp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0E45EC2D-321A-D55D-33D3-ECCCC2363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89713" y="357533"/>
            <a:ext cx="6506817" cy="4880113"/>
          </a:xfrm>
          <a:prstGeom prst="rect">
            <a:avLst/>
          </a:prstGeom>
        </p:spPr>
      </p:pic>
      <p:pic>
        <p:nvPicPr>
          <p:cNvPr id="11" name="Označba mesta vsebine 10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AE01E0C9-77C3-D614-EF53-183752828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513" y="204428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7418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EE8EC-4C2D-D2C0-9D44-FB5A0756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4. razred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65A77F-27D2-1275-E348-A3D8AE0BEF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798465" y="2545326"/>
            <a:ext cx="5351228" cy="2407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4904EBB-B075-4CEA-EAEF-0089A2CF8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81" y="2459521"/>
            <a:ext cx="3967554" cy="223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značba mesta vsebine 3" descr="Slika, ki vsebuje besede besedilo&#10;&#10;Opis je samodejno ustvarjen">
            <a:extLst>
              <a:ext uri="{FF2B5EF4-FFF2-40B4-BE49-F238E27FC236}">
                <a16:creationId xmlns:a16="http://schemas.microsoft.com/office/drawing/2014/main" id="{321B9A57-9273-C463-C8B9-690984668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37189" y="1333545"/>
            <a:ext cx="5982520" cy="4483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79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3C3A3D-A92D-73BB-FE5B-7C78FF43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5. razred</a:t>
            </a:r>
          </a:p>
        </p:txBody>
      </p:sp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8AE78190-F52D-7718-4461-97DC97BCF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1515" y="71623"/>
            <a:ext cx="6714753" cy="6714753"/>
          </a:xfrm>
        </p:spPr>
      </p:pic>
    </p:spTree>
    <p:extLst>
      <p:ext uri="{BB962C8B-B14F-4D97-AF65-F5344CB8AC3E}">
        <p14:creationId xmlns:p14="http://schemas.microsoft.com/office/powerpoint/2010/main" val="6954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75BF-4111-ADC0-0D97-6A7F5912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6. in 7. razred</a:t>
            </a:r>
          </a:p>
        </p:txBody>
      </p:sp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A0FC996A-826E-7A7B-38DE-3139DB213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86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1986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75BF-4111-ADC0-0D97-6A7F5912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8. in 9. razred</a:t>
            </a:r>
          </a:p>
        </p:txBody>
      </p:sp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294B87DA-2847-542A-D89E-5D245A13F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95" y="2136913"/>
            <a:ext cx="5413237" cy="4059928"/>
          </a:xfrm>
        </p:spPr>
      </p:pic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08652383-CED1-3035-B19B-73F19B17C7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254" y="735495"/>
            <a:ext cx="4031494" cy="51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7E25E65D-F2A0-78A5-589E-33F164481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23" y="126585"/>
            <a:ext cx="5850191" cy="3933786"/>
          </a:xfrm>
        </p:spPr>
      </p:pic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B605CD04-C5BD-199E-C055-3D06F7491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23" y="3765279"/>
            <a:ext cx="8544337" cy="29661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09B4FD6-377A-E44C-E228-8DE47C14F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611" y="2492523"/>
            <a:ext cx="3207924" cy="4238892"/>
          </a:xfrm>
          <a:prstGeom prst="rect">
            <a:avLst/>
          </a:prstGeom>
        </p:spPr>
      </p:pic>
      <p:pic>
        <p:nvPicPr>
          <p:cNvPr id="11" name="Slika 10" descr="Slika, ki vsebuje besede besedilo&#10;&#10;Opis je samodejno ustvarjen">
            <a:extLst>
              <a:ext uri="{FF2B5EF4-FFF2-40B4-BE49-F238E27FC236}">
                <a16:creationId xmlns:a16="http://schemas.microsoft.com/office/drawing/2014/main" id="{8C0F37EC-8018-ADE7-B566-A3A53653A2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047" y="501000"/>
            <a:ext cx="5490214" cy="28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6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Arc 7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C31BB4-2678-4811-B30A-F7B20E19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33099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dirty="0"/>
              <a:t>Letos smo tretjič sodelovali v projektu Teden pisanja z roko, ki ga organizira Društvo Radi pišemo z roko skupaj z Ministrstvom za izobraževanje, znanost in šport ter Zavodom RS za šolstvo. </a:t>
            </a:r>
            <a:r>
              <a:rPr lang="pl-PL" dirty="0"/>
              <a:t>Z vseslovensko akcijo ozaveščamo o pomenu ohranjanja pisanja z roko.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V Tednu 2023 smo spodbujali "lepo" pisanje z roko, čitljivo, tekoče, četudi smo pisali bolj počasi. Skrbno smo oblikovali in povezovali črke. Vemo, da nekateri pišejo le s tiskanimi črkami, a smo se v Tednu 2023 trudili pisati s pisanimi črkami, tako malimi kot velikimi. </a:t>
            </a:r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9FB8228C-7584-323B-07D6-EC2AA071C6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068" y="4040754"/>
            <a:ext cx="5740550" cy="23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007EB2-9695-4D95-43A3-FB412FD4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sl-SI" b="1">
                <a:solidFill>
                  <a:srgbClr val="FFFFFF"/>
                </a:solidFill>
              </a:rPr>
              <a:t>Ambasadorji Tedna pisanja z roko 2023 so:</a:t>
            </a:r>
            <a:endParaRPr lang="sl-SI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A61767-C7AF-8EA4-0E2E-281B98D0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sl-SI" sz="2200" b="1" i="1">
                <a:effectLst/>
              </a:rPr>
              <a:t>Rok Terkaj – Trkaj, </a:t>
            </a:r>
            <a:r>
              <a:rPr lang="sl-SI" sz="2200" b="1" i="1" err="1">
                <a:effectLst/>
              </a:rPr>
              <a:t>rap</a:t>
            </a:r>
            <a:r>
              <a:rPr lang="sl-SI" sz="2200" b="1" i="1">
                <a:effectLst/>
              </a:rPr>
              <a:t> glasbenik,</a:t>
            </a:r>
          </a:p>
          <a:p>
            <a:pPr marL="0" indent="0">
              <a:buNone/>
            </a:pPr>
            <a:endParaRPr lang="sl-SI" sz="2200" b="1" i="1">
              <a:effectLst/>
            </a:endParaRPr>
          </a:p>
          <a:p>
            <a:r>
              <a:rPr lang="sl-SI" sz="2200" b="1" i="1" err="1">
                <a:effectLst/>
              </a:rPr>
              <a:t>Aksinja</a:t>
            </a:r>
            <a:r>
              <a:rPr lang="sl-SI" sz="2200" b="1" i="1">
                <a:effectLst/>
              </a:rPr>
              <a:t> Kermauner, specialna pedagoginja in pisateljica,</a:t>
            </a:r>
          </a:p>
          <a:p>
            <a:pPr marL="0" indent="0">
              <a:buNone/>
            </a:pPr>
            <a:endParaRPr lang="sl-SI" sz="2200" b="1" i="1">
              <a:effectLst/>
            </a:endParaRPr>
          </a:p>
          <a:p>
            <a:r>
              <a:rPr lang="sl-SI" sz="2200" b="1" i="1">
                <a:effectLst/>
              </a:rPr>
              <a:t>Stanka </a:t>
            </a:r>
            <a:r>
              <a:rPr lang="sl-SI" sz="2200" b="1" i="1" err="1">
                <a:effectLst/>
              </a:rPr>
              <a:t>Dešnik</a:t>
            </a:r>
            <a:r>
              <a:rPr lang="sl-SI" sz="2200" b="1" i="1">
                <a:effectLst/>
              </a:rPr>
              <a:t> in Nataša </a:t>
            </a:r>
            <a:r>
              <a:rPr lang="sl-SI" sz="2200" b="1" i="1" err="1">
                <a:effectLst/>
              </a:rPr>
              <a:t>Moršič</a:t>
            </a:r>
            <a:r>
              <a:rPr lang="sl-SI" sz="2200" b="1" i="1">
                <a:effectLst/>
              </a:rPr>
              <a:t>, KP Goričko (regijski partner),</a:t>
            </a:r>
          </a:p>
          <a:p>
            <a:endParaRPr lang="sl-SI" sz="2200">
              <a:effectLst/>
            </a:endParaRPr>
          </a:p>
          <a:p>
            <a:r>
              <a:rPr lang="sl-SI" sz="2200" b="1" i="1">
                <a:effectLst/>
              </a:rPr>
              <a:t>Dejan Živković, plesalec in vodja plesne šole </a:t>
            </a:r>
            <a:r>
              <a:rPr lang="sl-SI" sz="2200" b="1" i="1" err="1">
                <a:effectLst/>
              </a:rPr>
              <a:t>Zeko</a:t>
            </a:r>
            <a:r>
              <a:rPr lang="sl-SI" sz="2200" b="1" i="1">
                <a:effectLst/>
              </a:rPr>
              <a:t>.</a:t>
            </a:r>
            <a:endParaRPr lang="sl-SI" sz="2200">
              <a:effectLst/>
            </a:endParaRPr>
          </a:p>
          <a:p>
            <a:endParaRPr lang="sl-SI" sz="220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8A11D61-3A81-C65F-DEF0-02A6474B73EF}"/>
              </a:ext>
            </a:extLst>
          </p:cNvPr>
          <p:cNvSpPr txBox="1"/>
          <p:nvPr/>
        </p:nvSpPr>
        <p:spPr>
          <a:xfrm>
            <a:off x="2351804" y="268409"/>
            <a:ext cx="7972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effectLst/>
              </a:rPr>
              <a:t>Osrednja tema Tedna 2023 je</a:t>
            </a:r>
            <a:r>
              <a:rPr lang="sl-SI" sz="2400" b="1" dirty="0">
                <a:effectLst/>
              </a:rPr>
              <a:t> „Mislim tiho, pišem počasi</a:t>
            </a:r>
            <a:r>
              <a:rPr lang="sl-SI" sz="1800" b="1" dirty="0">
                <a:effectLst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1789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5C23B8-D8F2-5485-F244-12FF25C1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3" y="58102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novosti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letošnjega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leta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sodi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regija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središču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", s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katero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smo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povezali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dejavnosti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Tokrat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 to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Prekmurje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A4D5A7-2F8B-6FE1-DD09-44C2C7E9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155" y="4219004"/>
            <a:ext cx="8258176" cy="631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Učenci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razredov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v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oddelku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podaljšanega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bivanja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ustvarili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knjigo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Prekmurju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06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88DA15F1-880F-2513-CF2E-5D2AF3EC6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36" y="250825"/>
            <a:ext cx="5801784" cy="4351338"/>
          </a:xfrm>
        </p:spPr>
      </p:pic>
      <p:pic>
        <p:nvPicPr>
          <p:cNvPr id="7" name="Slika 6" descr="Slika, ki vsebuje besede preslikava&#10;&#10;Opis je samodejno ustvarjen">
            <a:extLst>
              <a:ext uri="{FF2B5EF4-FFF2-40B4-BE49-F238E27FC236}">
                <a16:creationId xmlns:a16="http://schemas.microsoft.com/office/drawing/2014/main" id="{AF604DA6-3B11-AADB-329F-CE6FB3CE98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76" y="230124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8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26CBB2F6-DC28-7905-9522-8A99CB427E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2" y="274319"/>
            <a:ext cx="5337388" cy="4003041"/>
          </a:xfrm>
          <a:prstGeom prst="rect">
            <a:avLst/>
          </a:prstGeom>
        </p:spPr>
      </p:pic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F6323A64-8B10-B078-5AF9-66191AD91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920" y="2113280"/>
            <a:ext cx="587248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1FF1568B-0E0A-CB36-5076-2C273717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52" y="308105"/>
            <a:ext cx="2381250" cy="72556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2"/>
                </a:solidFill>
              </a:rPr>
              <a:t>1. razred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značba mesta vsebine 4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2810D472-5610-CC43-41C0-2E5E6CE77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744" y="1873644"/>
            <a:ext cx="3418800" cy="25989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72BAAA3-2BC0-860A-AB9F-860CB11F6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845378" y="314058"/>
            <a:ext cx="5054900" cy="6229884"/>
          </a:xfrm>
          <a:prstGeom prst="rect">
            <a:avLst/>
          </a:prstGeom>
        </p:spPr>
      </p:pic>
      <p:pic>
        <p:nvPicPr>
          <p:cNvPr id="14" name="Slika 13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B7992703-BC39-6A8A-1C1C-2219AAC7B6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27" y="1033667"/>
            <a:ext cx="2580124" cy="5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2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861EE5-AEF9-C866-16DE-D7ED5C45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Jutranje varstvo  (1.–3. razred)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83A70C3-C97C-6C55-18A3-E6C11B02D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29" y="1398856"/>
            <a:ext cx="4058580" cy="3043935"/>
          </a:xfrm>
        </p:spPr>
      </p:pic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8223BC31-E084-0E35-10B3-1BE2F8BCE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606" y="506896"/>
            <a:ext cx="4380229" cy="3138063"/>
          </a:xfrm>
          <a:prstGeom prst="rect">
            <a:avLst/>
          </a:prstGeom>
        </p:spPr>
      </p:pic>
      <p:pic>
        <p:nvPicPr>
          <p:cNvPr id="9" name="Slika 8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B8475FD0-2F92-6237-9FE9-51E598C6E9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006" y="1398856"/>
            <a:ext cx="4009990" cy="278618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CDC91FB-4686-E51B-7219-892B17F69A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9" y="3677729"/>
            <a:ext cx="4166841" cy="3082078"/>
          </a:xfrm>
          <a:prstGeom prst="rect">
            <a:avLst/>
          </a:prstGeom>
        </p:spPr>
      </p:pic>
      <p:pic>
        <p:nvPicPr>
          <p:cNvPr id="13" name="Slika 12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A9B22AE8-13E4-F3D8-F216-B27BAAF4D1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911" y="4040397"/>
            <a:ext cx="4058580" cy="28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52335-9CFE-1FB5-3DD4-14BF3435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2. razred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1758A56-939A-F929-99DD-9B6E60057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3109" y="2290962"/>
            <a:ext cx="4802187" cy="360163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041C6CB-E862-1002-6D2D-8FA8FD8C3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65" y="0"/>
            <a:ext cx="4392064" cy="3294048"/>
          </a:xfrm>
          <a:prstGeom prst="rect">
            <a:avLst/>
          </a:prstGeom>
        </p:spPr>
      </p:pic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E72282F1-887C-EA6A-790C-B4F346AAA8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74" y="3231155"/>
            <a:ext cx="4392064" cy="3294048"/>
          </a:xfrm>
          <a:prstGeom prst="rect">
            <a:avLst/>
          </a:prstGeom>
        </p:spPr>
      </p:pic>
      <p:pic>
        <p:nvPicPr>
          <p:cNvPr id="11" name="Slika 10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9E5DB829-3556-71D4-3AA2-EE263C2D1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2425" y="428625"/>
            <a:ext cx="3429000" cy="2571750"/>
          </a:xfrm>
          <a:prstGeom prst="rect">
            <a:avLst/>
          </a:prstGeom>
        </p:spPr>
      </p:pic>
      <p:pic>
        <p:nvPicPr>
          <p:cNvPr id="13" name="Slika 12" descr="Slika, ki vsebuje besede besedilo&#10;&#10;Opis je samodejno ustvarjen">
            <a:extLst>
              <a:ext uri="{FF2B5EF4-FFF2-40B4-BE49-F238E27FC236}">
                <a16:creationId xmlns:a16="http://schemas.microsoft.com/office/drawing/2014/main" id="{56E58C4B-5B5A-EE4D-4160-4F9A022724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487" y="3231155"/>
            <a:ext cx="4127500" cy="3095625"/>
          </a:xfrm>
          <a:prstGeom prst="rect">
            <a:avLst/>
          </a:prstGeom>
        </p:spPr>
      </p:pic>
      <p:pic>
        <p:nvPicPr>
          <p:cNvPr id="15" name="Slika 14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BAA8C8EA-460A-FFFB-D566-A14681C974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50" y="606805"/>
            <a:ext cx="3517414" cy="39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28407</TotalTime>
  <Words>244</Words>
  <Application>Microsoft Office PowerPoint</Application>
  <PresentationFormat>Širokozaslonsko</PresentationFormat>
  <Paragraphs>26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Ambasadorji Tedna pisanja z roko 2023 so:</vt:lpstr>
      <vt:lpstr>Med novosti letošnjega leta sodi "regija v središču", s katero smo povezali del dejavnosti. Tokrat je to Prekmurje. </vt:lpstr>
      <vt:lpstr>PowerPointova predstavitev</vt:lpstr>
      <vt:lpstr>PowerPointova predstavitev</vt:lpstr>
      <vt:lpstr>1. razred</vt:lpstr>
      <vt:lpstr>Jutranje varstvo  (1.–3. razred)</vt:lpstr>
      <vt:lpstr>2. razred</vt:lpstr>
      <vt:lpstr>3. razred</vt:lpstr>
      <vt:lpstr>4. razred</vt:lpstr>
      <vt:lpstr>5. razred</vt:lpstr>
      <vt:lpstr>6. in 7. razred</vt:lpstr>
      <vt:lpstr>8. in 9. razred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Adam</dc:creator>
  <cp:lastModifiedBy>Nina Adam</cp:lastModifiedBy>
  <cp:revision>41</cp:revision>
  <dcterms:created xsi:type="dcterms:W3CDTF">2021-01-13T09:29:18Z</dcterms:created>
  <dcterms:modified xsi:type="dcterms:W3CDTF">2023-02-17T09:01:27Z</dcterms:modified>
</cp:coreProperties>
</file>