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21"/>
  </p:notesMasterIdLst>
  <p:handoutMasterIdLst>
    <p:handoutMasterId r:id="rId22"/>
  </p:handoutMasterIdLst>
  <p:sldIdLst>
    <p:sldId id="259" r:id="rId5"/>
    <p:sldId id="276" r:id="rId6"/>
    <p:sldId id="260" r:id="rId7"/>
    <p:sldId id="261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2" r:id="rId16"/>
    <p:sldId id="270" r:id="rId17"/>
    <p:sldId id="273" r:id="rId18"/>
    <p:sldId id="274" r:id="rId19"/>
    <p:sldId id="275" r:id="rId20"/>
  </p:sldIdLst>
  <p:sldSz cx="12188825" cy="6858000"/>
  <p:notesSz cx="6858000" cy="9144000"/>
  <p:defaultTextStyle>
    <a:defPPr rtl="0"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1008">
          <p15:clr>
            <a:srgbClr val="A4A3A4"/>
          </p15:clr>
        </p15:guide>
        <p15:guide id="3" orient="horz" pos="3888">
          <p15:clr>
            <a:srgbClr val="A4A3A4"/>
          </p15:clr>
        </p15:guide>
        <p15:guide id="4" orient="horz" pos="321">
          <p15:clr>
            <a:srgbClr val="A4A3A4"/>
          </p15:clr>
        </p15:guide>
        <p15:guide id="5" pos="3839">
          <p15:clr>
            <a:srgbClr val="A4A3A4"/>
          </p15:clr>
        </p15:guide>
        <p15:guide id="6" pos="1007">
          <p15:clr>
            <a:srgbClr val="A4A3A4"/>
          </p15:clr>
        </p15:guide>
        <p15:guide id="7" pos="717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9" autoAdjust="0"/>
    <p:restoredTop sz="94660"/>
  </p:normalViewPr>
  <p:slideViewPr>
    <p:cSldViewPr showGuides="1">
      <p:cViewPr varScale="1">
        <p:scale>
          <a:sx n="138" d="100"/>
          <a:sy n="138" d="100"/>
        </p:scale>
        <p:origin x="104" y="596"/>
      </p:cViewPr>
      <p:guideLst>
        <p:guide orient="horz" pos="2160"/>
        <p:guide orient="horz" pos="1008"/>
        <p:guide orient="horz" pos="3888"/>
        <p:guide orient="horz" pos="321"/>
        <p:guide pos="3839"/>
        <p:guide pos="1007"/>
        <p:guide pos="717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howGuides="1">
      <p:cViewPr varScale="1">
        <p:scale>
          <a:sx n="90" d="100"/>
          <a:sy n="90" d="100"/>
        </p:scale>
        <p:origin x="2064" y="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1B1717D5-FAE6-499E-9CC9-F5A56A95EFCF}" type="datetime1">
              <a:rPr lang="sl-SI" smtClean="0"/>
              <a:t>23. 12. 2022</a:t>
            </a:fld>
            <a:endParaRPr lang="sl-SI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sl-SI" dirty="0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04360E59-1627-4404-ACC5-51C744AB0F27}" type="slidenum">
              <a:rPr lang="sl-SI" smtClean="0"/>
              <a:t>‹#›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51622542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glav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sl-SI" noProof="0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989104D5-8255-4D6E-8EE0-0BFB172466D3}" type="datetime1">
              <a:rPr lang="sl-SI" noProof="0" smtClean="0"/>
              <a:t>23. 12. 2022</a:t>
            </a:fld>
            <a:endParaRPr lang="sl-SI" noProof="0" dirty="0"/>
          </a:p>
        </p:txBody>
      </p:sp>
      <p:sp>
        <p:nvSpPr>
          <p:cNvPr id="4" name="Označba mesta za sliko diapoz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sl-SI" noProof="0" dirty="0"/>
          </a:p>
        </p:txBody>
      </p:sp>
      <p:sp>
        <p:nvSpPr>
          <p:cNvPr id="5" name="Označba mesta za opomb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pPr rtl="0"/>
            <a:endParaRPr lang="sl-SI" noProof="0" dirty="0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rtl="0"/>
            <a:fld id="{841221E5-7225-48EB-A4EE-420E7BFCF705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55666991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2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41221E5-7225-48EB-A4EE-420E7BFCF705}" type="slidenum">
              <a:rPr lang="sl-SI" smtClean="0"/>
              <a:pPr/>
              <a:t>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480741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sl-SI" smtClean="0"/>
              <a:pPr rtl="0"/>
              <a:t>10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6533302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sl-SI" smtClean="0"/>
              <a:pPr rtl="0"/>
              <a:t>11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3266427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sl-SI" smtClean="0"/>
              <a:pPr rtl="0"/>
              <a:t>12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530087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sl-SI" smtClean="0"/>
              <a:pPr rtl="0"/>
              <a:t>13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9626657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sl-SI" smtClean="0"/>
              <a:pPr rtl="0"/>
              <a:t>14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1589842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sl-SI" smtClean="0"/>
              <a:pPr rtl="0"/>
              <a:t>15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1237930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sl-SI" smtClean="0"/>
              <a:pPr rtl="0"/>
              <a:t>16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7067803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sl-SI" smtClean="0"/>
              <a:pPr rtl="0"/>
              <a:t>2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938669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sl-SI" smtClean="0"/>
              <a:pPr rtl="0"/>
              <a:t>3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328315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sl-SI" smtClean="0"/>
              <a:pPr rtl="0"/>
              <a:t>4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4246664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sl-SI" smtClean="0"/>
              <a:pPr rtl="0"/>
              <a:t>5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0852411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sl-SI" smtClean="0"/>
              <a:pPr rtl="0"/>
              <a:t>6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3752918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sl-SI" smtClean="0"/>
              <a:pPr rtl="0"/>
              <a:t>7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5557277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sl-SI" smtClean="0"/>
              <a:pPr rtl="0"/>
              <a:t>8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764098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stranske slik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Označba mesta opomb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l-SI" dirty="0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41221E5-7225-48EB-A4EE-420E7BFCF705}" type="slidenum">
              <a:rPr lang="sl-SI" smtClean="0"/>
              <a:pPr rtl="0"/>
              <a:t>9</a:t>
            </a:fld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11622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bg bwMode="ltGray"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2428669" y="1600200"/>
            <a:ext cx="8329031" cy="2680127"/>
          </a:xfrm>
          <a:noFill/>
          <a:effectLst>
            <a:softEdge rad="31750"/>
          </a:effectLst>
        </p:spPr>
        <p:txBody>
          <a:bodyPr rtlCol="0" anchor="b">
            <a:noAutofit/>
          </a:bodyPr>
          <a:lstStyle>
            <a:lvl1pPr rtl="0">
              <a:defRPr sz="5400">
                <a:solidFill>
                  <a:schemeClr val="bg1"/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428669" y="4344915"/>
            <a:ext cx="7516442" cy="1116085"/>
          </a:xfrm>
        </p:spPr>
        <p:txBody>
          <a:bodyPr rtlCol="0">
            <a:normAutofit/>
          </a:bodyPr>
          <a:lstStyle>
            <a:lvl1pPr marL="0" indent="0" algn="l">
              <a:spcBef>
                <a:spcPts val="0"/>
              </a:spcBef>
              <a:buNone/>
              <a:defRPr sz="32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rtl="0"/>
            <a:r>
              <a:rPr lang="sl-SI" noProof="0"/>
              <a:t>Kliknite, če želite urediti slog podnaslova matrice</a:t>
            </a:r>
            <a:endParaRPr lang="sl-SI" noProof="0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>
          <a:xfrm>
            <a:off x="4699025" y="6356351"/>
            <a:ext cx="1218883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F80F188-5391-4A71-B933-B696C6085688}" type="datetime1">
              <a:rPr lang="sl-SI" noProof="0" smtClean="0"/>
              <a:t>23. 12. 2022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>
          <a:xfrm>
            <a:off x="6114708" y="6356351"/>
            <a:ext cx="3974065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>
          <a:xfrm>
            <a:off x="10285571" y="6356351"/>
            <a:ext cx="609441" cy="365125"/>
          </a:xfr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fld id="{7DC1BBB0-96F0-4077-A278-0F3FB5C104D3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490988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81343A0-00AF-4B65-B5AA-26C722BDD76A}" type="datetime1">
              <a:rPr lang="sl-SI" noProof="0" smtClean="0"/>
              <a:t>23. 12. 2022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66616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en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en naslov 1"/>
          <p:cNvSpPr>
            <a:spLocks noGrp="1"/>
          </p:cNvSpPr>
          <p:nvPr>
            <p:ph type="title" orient="vert"/>
          </p:nvPr>
        </p:nvSpPr>
        <p:spPr>
          <a:xfrm>
            <a:off x="9599612" y="685800"/>
            <a:ext cx="1787526" cy="5486400"/>
          </a:xfrm>
        </p:spPr>
        <p:txBody>
          <a:bodyPr vert="eaVert" rtlCol="0"/>
          <a:lstStyle/>
          <a:p>
            <a:pPr rtl="0"/>
            <a:r>
              <a:rPr lang="sl-SI" noProof="0"/>
              <a:t>Kliknite, če želite urediti slog naslova matrice</a:t>
            </a:r>
          </a:p>
        </p:txBody>
      </p:sp>
      <p:sp>
        <p:nvSpPr>
          <p:cNvPr id="3" name="Označba mesta za navpično besedilo 2"/>
          <p:cNvSpPr>
            <a:spLocks noGrp="1"/>
          </p:cNvSpPr>
          <p:nvPr>
            <p:ph type="body" orient="vert" idx="1"/>
          </p:nvPr>
        </p:nvSpPr>
        <p:spPr>
          <a:xfrm>
            <a:off x="1598613" y="685800"/>
            <a:ext cx="7848599" cy="5486400"/>
          </a:xfrm>
        </p:spPr>
        <p:txBody>
          <a:bodyPr vert="eaVert" rtlCol="0"/>
          <a:lstStyle/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8E7B958-CC2B-41A8-ACCB-16AD3D21BCDA}" type="datetime1">
              <a:rPr lang="sl-SI" noProof="0" smtClean="0"/>
              <a:t>23. 12. 2022</a:t>
            </a:fld>
            <a:endParaRPr lang="sl-SI" noProof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/>
              <a:t>Dodajte nogo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sl-SI" noProof="0" smtClean="0"/>
              <a:t>‹#›</a:t>
            </a:fld>
            <a:endParaRPr lang="sl-SI" noProof="0"/>
          </a:p>
        </p:txBody>
      </p:sp>
    </p:spTree>
    <p:extLst>
      <p:ext uri="{BB962C8B-B14F-4D97-AF65-F5344CB8AC3E}">
        <p14:creationId xmlns:p14="http://schemas.microsoft.com/office/powerpoint/2010/main" val="1917294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1pPr rtl="0">
              <a:defRPr/>
            </a:lvl1pPr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7F0D29F-DA1C-4728-AC0C-AC285CCA8034}" type="datetime1">
              <a:rPr lang="sl-SI" noProof="0" smtClean="0"/>
              <a:t>23. 12. 2022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135529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8613" y="1600201"/>
            <a:ext cx="8283272" cy="2654064"/>
          </a:xfrm>
        </p:spPr>
        <p:txBody>
          <a:bodyPr rtlCol="0" anchor="b">
            <a:normAutofit/>
          </a:bodyPr>
          <a:lstStyle>
            <a:lvl1pPr algn="l">
              <a:defRPr sz="5400" b="0" cap="none" baseline="0"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98613" y="4259996"/>
            <a:ext cx="7264623" cy="1150203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32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5138CB04-A727-43CA-8ABE-E3DBCA8B6779}" type="datetime1">
              <a:rPr lang="sl-SI" noProof="0" smtClean="0"/>
              <a:t>23. 12. 2022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774911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vsebino 2"/>
          <p:cNvSpPr>
            <a:spLocks noGrp="1"/>
          </p:cNvSpPr>
          <p:nvPr>
            <p:ph sz="half" idx="1"/>
          </p:nvPr>
        </p:nvSpPr>
        <p:spPr>
          <a:xfrm>
            <a:off x="1593436" y="1600200"/>
            <a:ext cx="4814586" cy="4572000"/>
          </a:xfrm>
        </p:spPr>
        <p:txBody>
          <a:bodyPr rtlCol="0"/>
          <a:lstStyle>
            <a:lvl1pPr rtl="0"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6561651" y="1600200"/>
            <a:ext cx="4814586" cy="4572000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7D70C92-15CA-422B-BD52-D8B23E1CD568}" type="datetime1">
              <a:rPr lang="sl-SI" noProof="0" smtClean="0"/>
              <a:t>23. 12. 2022</a:t>
            </a:fld>
            <a:endParaRPr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783401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</p:spPr>
        <p:txBody>
          <a:bodyPr rtlCol="0"/>
          <a:lstStyle>
            <a:lvl1pPr>
              <a:defRPr/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93436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4" name="Označba mesta za vsebino 3"/>
          <p:cNvSpPr>
            <a:spLocks noGrp="1"/>
          </p:cNvSpPr>
          <p:nvPr>
            <p:ph sz="half" idx="2"/>
          </p:nvPr>
        </p:nvSpPr>
        <p:spPr>
          <a:xfrm>
            <a:off x="1593436" y="2514706"/>
            <a:ext cx="4814586" cy="3657493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609524" y="1499616"/>
            <a:ext cx="4818888" cy="938784"/>
          </a:xfrm>
        </p:spPr>
        <p:txBody>
          <a:bodyPr rtlCol="0" anchor="b">
            <a:noAutofit/>
          </a:bodyPr>
          <a:lstStyle>
            <a:lvl1pPr marL="0" indent="0">
              <a:spcBef>
                <a:spcPts val="0"/>
              </a:spcBef>
              <a:buNone/>
              <a:defRPr sz="24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6" name="Označba mesta za vsebino 5"/>
          <p:cNvSpPr>
            <a:spLocks noGrp="1"/>
          </p:cNvSpPr>
          <p:nvPr>
            <p:ph sz="quarter" idx="4"/>
          </p:nvPr>
        </p:nvSpPr>
        <p:spPr>
          <a:xfrm>
            <a:off x="6609524" y="2514600"/>
            <a:ext cx="4818888" cy="3655568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7" name="Označba mesta za datum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C5378DB-1BE1-4C61-93A6-EF739657DAA5}" type="datetime1">
              <a:rPr lang="sl-SI" noProof="0" smtClean="0"/>
              <a:t>23. 12. 2022</a:t>
            </a:fld>
            <a:endParaRPr lang="sl-SI" noProof="0" dirty="0"/>
          </a:p>
        </p:txBody>
      </p:sp>
      <p:sp>
        <p:nvSpPr>
          <p:cNvPr id="8" name="Označba mesta za nogo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54595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64A6512-8051-44FF-AF04-D67913F2BAC9}" type="datetime1">
              <a:rPr lang="sl-SI" noProof="0" smtClean="0"/>
              <a:t>23. 12. 2022</a:t>
            </a:fld>
            <a:endParaRPr lang="sl-SI" noProof="0" dirty="0"/>
          </a:p>
        </p:txBody>
      </p:sp>
      <p:sp>
        <p:nvSpPr>
          <p:cNvPr id="4" name="Označba mesta za nogo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21216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datum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A33ACA4-3EF0-46C5-B4CA-E49FF86B06ED}" type="datetime1">
              <a:rPr lang="sl-SI" noProof="0" smtClean="0"/>
              <a:t>23. 12. 2022</a:t>
            </a:fld>
            <a:endParaRPr lang="sl-SI" noProof="0" dirty="0"/>
          </a:p>
        </p:txBody>
      </p:sp>
      <p:sp>
        <p:nvSpPr>
          <p:cNvPr id="3" name="Označba mesta za nogo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 vert="horz" lIns="91440" tIns="45720" rIns="91440" bIns="45720" rtlCol="0" anchor="ctr"/>
          <a:lstStyle>
            <a:lvl1pPr algn="r">
              <a:defRPr lang="en-US" smtClean="0"/>
            </a:lvl1pPr>
          </a:lstStyle>
          <a:p>
            <a:pPr rtl="0"/>
            <a:fld id="{7DC1BBB0-96F0-4077-A278-0F3FB5C104D3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5661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lika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6098"/>
            <a:ext cx="12188825" cy="685800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 bwMode="white">
          <a:xfrm>
            <a:off x="1598612" y="381000"/>
            <a:ext cx="3293422" cy="1371600"/>
          </a:xfrm>
        </p:spPr>
        <p:txBody>
          <a:bodyPr rtlCol="0" anchor="b">
            <a:normAutofit/>
          </a:bodyPr>
          <a:lstStyle>
            <a:lvl1pPr algn="l" rtl="0">
              <a:defRPr sz="2800" b="0" cap="all" baseline="0">
                <a:solidFill>
                  <a:schemeClr val="tx2"/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 bwMode="white">
          <a:xfrm>
            <a:off x="1598612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3" name="Označba mesta za vsebino 2"/>
          <p:cNvSpPr>
            <a:spLocks noGrp="1"/>
          </p:cNvSpPr>
          <p:nvPr>
            <p:ph idx="1"/>
          </p:nvPr>
        </p:nvSpPr>
        <p:spPr>
          <a:xfrm>
            <a:off x="5232426" y="482600"/>
            <a:ext cx="6195986" cy="5689600"/>
          </a:xfrm>
        </p:spPr>
        <p:txBody>
          <a:bodyPr rtlCol="0">
            <a:normAutofit/>
          </a:bodyPr>
          <a:lstStyle>
            <a:lvl1pPr rtl="0"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  <a:p>
            <a:pPr lvl="1" rtl="0"/>
            <a:r>
              <a:rPr lang="sl-SI" noProof="0"/>
              <a:t>Druga raven</a:t>
            </a:r>
          </a:p>
          <a:p>
            <a:pPr lvl="2" rtl="0"/>
            <a:r>
              <a:rPr lang="sl-SI" noProof="0"/>
              <a:t>Tretja raven</a:t>
            </a:r>
          </a:p>
          <a:p>
            <a:pPr lvl="3" rtl="0"/>
            <a:r>
              <a:rPr lang="sl-SI" noProof="0"/>
              <a:t>Četrta raven</a:t>
            </a:r>
          </a:p>
          <a:p>
            <a:pPr lvl="4" rtl="0"/>
            <a:r>
              <a:rPr lang="sl-SI" noProof="0"/>
              <a:t>Peta raven</a:t>
            </a:r>
            <a:endParaRPr lang="sl-SI" noProof="0" dirty="0"/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2A62E7C-806B-4B1B-9D63-4E2434C54989}" type="datetime1">
              <a:rPr lang="sl-SI" noProof="0" smtClean="0"/>
              <a:t>23. 12. 2022</a:t>
            </a:fld>
            <a:endParaRPr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3111899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z na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avokotnik 8"/>
          <p:cNvSpPr/>
          <p:nvPr userDrawn="1"/>
        </p:nvSpPr>
        <p:spPr>
          <a:xfrm>
            <a:off x="5103812" y="0"/>
            <a:ext cx="6324601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lvl="0" algn="ctr" rtl="0"/>
            <a:endParaRPr lang="sl-SI" noProof="0" dirty="0"/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16718" y="381000"/>
            <a:ext cx="3293422" cy="1371600"/>
          </a:xfrm>
        </p:spPr>
        <p:txBody>
          <a:bodyPr rtlCol="0" anchor="b">
            <a:normAutofit/>
          </a:bodyPr>
          <a:lstStyle>
            <a:lvl1pPr algn="l" rtl="0">
              <a:defRPr sz="2800" b="0" cap="all" baseline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pPr rtl="0"/>
            <a:r>
              <a:rPr lang="sl-SI" noProof="0"/>
              <a:t>Kliknite, če želite urediti slog naslova matrice</a:t>
            </a:r>
            <a:endParaRPr lang="sl-SI" noProof="0" dirty="0"/>
          </a:p>
        </p:txBody>
      </p:sp>
      <p:sp>
        <p:nvSpPr>
          <p:cNvPr id="3" name="Označba mesta za sliko 2" descr="Prazna označba mesta za dodajanje slike. Kliknite označbo mesta in izberite sliko, ki jo želite dodati."/>
          <p:cNvSpPr>
            <a:spLocks noGrp="1"/>
          </p:cNvSpPr>
          <p:nvPr>
            <p:ph type="pic" idx="1"/>
          </p:nvPr>
        </p:nvSpPr>
        <p:spPr bwMode="auto">
          <a:xfrm>
            <a:off x="5232426" y="482600"/>
            <a:ext cx="6043586" cy="5689600"/>
          </a:xfrm>
          <a:ln w="19050">
            <a:solidFill>
              <a:schemeClr val="bg1"/>
            </a:solidFill>
          </a:ln>
        </p:spPr>
        <p:txBody>
          <a:bodyPr rtlCol="0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sl-SI" noProof="0"/>
              <a:t>Kliknite ikono, če želite dodati sliko</a:t>
            </a:r>
            <a:endParaRPr lang="sl-SI" noProof="0" dirty="0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1616718" y="1828800"/>
            <a:ext cx="3293422" cy="4343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sl-SI" noProof="0"/>
              <a:t>Kliknite za urejanje slogov besedila matrice</a:t>
            </a:r>
          </a:p>
        </p:txBody>
      </p:sp>
      <p:sp>
        <p:nvSpPr>
          <p:cNvPr id="5" name="Označba mesta za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1312A31-DED7-4F6C-83F8-5541907C7512}" type="datetime1">
              <a:rPr lang="sl-SI" noProof="0" smtClean="0"/>
              <a:t>23. 12. 2022</a:t>
            </a:fld>
            <a:endParaRPr lang="sl-SI" noProof="0" dirty="0"/>
          </a:p>
        </p:txBody>
      </p:sp>
      <p:sp>
        <p:nvSpPr>
          <p:cNvPr id="6" name="Označba mesta za nogo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7DC1BBB0-96F0-4077-A278-0F3FB5C104D3}" type="slidenum">
              <a:rPr lang="sl-SI" noProof="0" smtClean="0"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1357038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za naslov 1"/>
          <p:cNvSpPr>
            <a:spLocks noGrp="1"/>
          </p:cNvSpPr>
          <p:nvPr>
            <p:ph type="title"/>
          </p:nvPr>
        </p:nvSpPr>
        <p:spPr>
          <a:xfrm>
            <a:off x="1593436" y="177800"/>
            <a:ext cx="9782801" cy="123983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sl-SI" noProof="0" dirty="0"/>
              <a:t>Uredite slog naslova matrice</a:t>
            </a:r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1593436" y="1600200"/>
            <a:ext cx="9782801" cy="457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sl-SI" noProof="0" dirty="0"/>
              <a:t>Uredite sloge besedila matrice</a:t>
            </a:r>
          </a:p>
          <a:p>
            <a:pPr lvl="1" rtl="0"/>
            <a:r>
              <a:rPr lang="sl-SI" noProof="0" dirty="0"/>
              <a:t>Druga raven</a:t>
            </a:r>
          </a:p>
          <a:p>
            <a:pPr lvl="2" rtl="0"/>
            <a:r>
              <a:rPr lang="sl-SI" noProof="0" dirty="0"/>
              <a:t>Tretja raven</a:t>
            </a:r>
          </a:p>
          <a:p>
            <a:pPr lvl="3" rtl="0"/>
            <a:r>
              <a:rPr lang="sl-SI" noProof="0" dirty="0"/>
              <a:t>Četrta raven</a:t>
            </a:r>
          </a:p>
          <a:p>
            <a:pPr lvl="4" rtl="0"/>
            <a:r>
              <a:rPr lang="sl-SI" noProof="0" dirty="0"/>
              <a:t>Peta raven</a:t>
            </a:r>
          </a:p>
        </p:txBody>
      </p:sp>
      <p:sp>
        <p:nvSpPr>
          <p:cNvPr id="4" name="Označba mesta za datum 3"/>
          <p:cNvSpPr>
            <a:spLocks noGrp="1"/>
          </p:cNvSpPr>
          <p:nvPr>
            <p:ph type="dt" sz="half" idx="2"/>
          </p:nvPr>
        </p:nvSpPr>
        <p:spPr>
          <a:xfrm>
            <a:off x="5180250" y="6316091"/>
            <a:ext cx="12188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D1D7D33F-5E6D-44B4-9A83-3E708A8C91AC}" type="datetime1">
              <a:rPr lang="sl-SI" noProof="0" smtClean="0"/>
              <a:t>23. 12. 2022</a:t>
            </a:fld>
            <a:endParaRPr lang="sl-SI" noProof="0" dirty="0"/>
          </a:p>
        </p:txBody>
      </p:sp>
      <p:sp>
        <p:nvSpPr>
          <p:cNvPr id="5" name="Označba mesta za nogo 4"/>
          <p:cNvSpPr>
            <a:spLocks noGrp="1"/>
          </p:cNvSpPr>
          <p:nvPr>
            <p:ph type="ftr" sz="quarter" idx="3"/>
          </p:nvPr>
        </p:nvSpPr>
        <p:spPr>
          <a:xfrm>
            <a:off x="6595933" y="6316091"/>
            <a:ext cx="39740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r>
              <a:rPr lang="sl-SI" noProof="0" dirty="0"/>
              <a:t>Dodajte nogo</a:t>
            </a:r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10766796" y="6316091"/>
            <a:ext cx="6094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cap="all" baseline="0">
                <a:solidFill>
                  <a:schemeClr val="tx1"/>
                </a:solidFill>
              </a:defRPr>
            </a:lvl1pPr>
          </a:lstStyle>
          <a:p>
            <a:pPr rtl="0"/>
            <a:fld id="{7DC1BBB0-96F0-4077-A278-0F3FB5C104D3}" type="slidenum">
              <a:rPr lang="sl-SI" noProof="0" smtClean="0"/>
              <a:pPr/>
              <a:t>‹#›</a:t>
            </a:fld>
            <a:endParaRPr lang="sl-SI" noProof="0" dirty="0"/>
          </a:p>
        </p:txBody>
      </p:sp>
    </p:spTree>
    <p:extLst>
      <p:ext uri="{BB962C8B-B14F-4D97-AF65-F5344CB8AC3E}">
        <p14:creationId xmlns:p14="http://schemas.microsoft.com/office/powerpoint/2010/main" val="512629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46888" indent="-246888" algn="l" defTabSz="914400" rtl="0" eaLnBrk="1" latinLnBrk="0" hangingPunct="1">
        <a:lnSpc>
          <a:spcPct val="90000"/>
        </a:lnSpc>
        <a:spcBef>
          <a:spcPts val="1400"/>
        </a:spcBef>
        <a:buFont typeface="Euphemia" pitchFamily="34" charset="0"/>
        <a:buChar char="›"/>
        <a:defRPr sz="2800" kern="1200">
          <a:solidFill>
            <a:schemeClr val="tx2"/>
          </a:solidFill>
          <a:latin typeface="+mn-lt"/>
          <a:ea typeface="+mn-ea"/>
          <a:cs typeface="+mn-cs"/>
        </a:defRPr>
      </a:lvl1pPr>
      <a:lvl2pPr marL="6126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9784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344168" indent="-246888" algn="l" defTabSz="914400" rtl="0" eaLnBrk="1" latinLnBrk="0" hangingPunct="1">
        <a:lnSpc>
          <a:spcPct val="90000"/>
        </a:lnSpc>
        <a:spcBef>
          <a:spcPts val="600"/>
        </a:spcBef>
        <a:buFont typeface="Arial" pitchFamily="34" charset="0"/>
        <a:buChar char="–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70992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07568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44144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80720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172968" indent="-246888" algn="l" defTabSz="914400" rtl="0" eaLnBrk="1" latinLnBrk="0" hangingPunct="1">
        <a:lnSpc>
          <a:spcPct val="90000"/>
        </a:lnSpc>
        <a:spcBef>
          <a:spcPts val="600"/>
        </a:spcBef>
        <a:buFont typeface="Euphemia" pitchFamily="34" charset="0"/>
        <a:buChar char="›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orient="horz" pos="2160" userDrawn="1">
          <p15:clr>
            <a:srgbClr val="F26B43"/>
          </p15:clr>
        </p15:guide>
        <p15:guide id="1" pos="3839" userDrawn="1">
          <p15:clr>
            <a:srgbClr val="F26B43"/>
          </p15:clr>
        </p15:guide>
        <p15:guide id="2" pos="1007" userDrawn="1">
          <p15:clr>
            <a:srgbClr val="F26B43"/>
          </p15:clr>
        </p15:guide>
        <p15:guide id="3" pos="71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549796" y="728740"/>
            <a:ext cx="11089231" cy="2628252"/>
          </a:xfrm>
        </p:spPr>
        <p:txBody>
          <a:bodyPr rtlCol="0"/>
          <a:lstStyle/>
          <a:p>
            <a:pPr algn="ctr" rtl="0">
              <a:lnSpc>
                <a:spcPct val="150000"/>
              </a:lnSpc>
            </a:pPr>
            <a:r>
              <a:rPr lang="sl-SI" sz="5000" dirty="0"/>
              <a:t>PROSLAVA OB DNEVU SAMOSTOJNOSTI IN ENOTNOSTI</a:t>
            </a:r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2566020" y="5157192"/>
            <a:ext cx="7516442" cy="1116085"/>
          </a:xfrm>
        </p:spPr>
        <p:txBody>
          <a:bodyPr rtlCol="0">
            <a:normAutofit fontScale="70000" lnSpcReduction="20000"/>
          </a:bodyPr>
          <a:lstStyle/>
          <a:p>
            <a:pPr rtl="0"/>
            <a:endParaRPr lang="sl-SI" dirty="0"/>
          </a:p>
          <a:p>
            <a:pPr rtl="0"/>
            <a:endParaRPr lang="sl-SI" dirty="0"/>
          </a:p>
          <a:p>
            <a:pPr rtl="0"/>
            <a:endParaRPr lang="sl-SI" dirty="0"/>
          </a:p>
          <a:p>
            <a:pPr algn="ctr" rtl="0"/>
            <a:r>
              <a:rPr lang="sl-SI" dirty="0"/>
              <a:t>Miklavž na Dravskem polju, 23. 12. 2022</a:t>
            </a:r>
          </a:p>
        </p:txBody>
      </p:sp>
    </p:spTree>
    <p:extLst>
      <p:ext uri="{BB962C8B-B14F-4D97-AF65-F5344CB8AC3E}">
        <p14:creationId xmlns:p14="http://schemas.microsoft.com/office/powerpoint/2010/main" val="49199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/>
              <a:t>Naslov in postavitev vsebine s seznamom</a:t>
            </a:r>
          </a:p>
        </p:txBody>
      </p:sp>
      <p:sp>
        <p:nvSpPr>
          <p:cNvPr id="14" name="Označba mesta za vsebin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 dirty="0"/>
              <a:t>Kliknite, če želite urediti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pic>
        <p:nvPicPr>
          <p:cNvPr id="4" name="Slika 3" descr="Slika, ki vsebuje besede tla, oseba, notranji, stoječe&#10;&#10;Opis je samodejno ustvarjen">
            <a:extLst>
              <a:ext uri="{FF2B5EF4-FFF2-40B4-BE49-F238E27FC236}">
                <a16:creationId xmlns:a16="http://schemas.microsoft.com/office/drawing/2014/main" id="{E968C962-BB0C-B09D-0825-6932E3C4C49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905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/>
              <a:t>Naslov in postavitev vsebine s seznamom</a:t>
            </a:r>
          </a:p>
        </p:txBody>
      </p:sp>
      <p:sp>
        <p:nvSpPr>
          <p:cNvPr id="14" name="Označba mesta za vsebin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 dirty="0"/>
              <a:t>Kliknite, če želite urediti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pic>
        <p:nvPicPr>
          <p:cNvPr id="4" name="Slika 3" descr="Slika, ki vsebuje besede tla, oseba, notranji, šport&#10;&#10;Opis je samodejno ustvarjen">
            <a:extLst>
              <a:ext uri="{FF2B5EF4-FFF2-40B4-BE49-F238E27FC236}">
                <a16:creationId xmlns:a16="http://schemas.microsoft.com/office/drawing/2014/main" id="{882F54F8-0E8D-8D4D-7000-D04FBF61A5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66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/>
              <a:t>Naslov in postavitev vsebine s seznamom</a:t>
            </a:r>
          </a:p>
        </p:txBody>
      </p:sp>
      <p:sp>
        <p:nvSpPr>
          <p:cNvPr id="14" name="Označba mesta za vsebin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 dirty="0"/>
              <a:t>Kliknite, če želite urediti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pic>
        <p:nvPicPr>
          <p:cNvPr id="4" name="Slika 3" descr="Slika, ki vsebuje besede tla, oseba, notranji&#10;&#10;Opis je samodejno ustvarjen">
            <a:extLst>
              <a:ext uri="{FF2B5EF4-FFF2-40B4-BE49-F238E27FC236}">
                <a16:creationId xmlns:a16="http://schemas.microsoft.com/office/drawing/2014/main" id="{66265E05-469B-CE84-94FC-49AA701482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441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/>
              <a:t>Naslov in postavitev vsebine s seznamom</a:t>
            </a:r>
          </a:p>
        </p:txBody>
      </p:sp>
      <p:sp>
        <p:nvSpPr>
          <p:cNvPr id="14" name="Označba mesta za vsebin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 dirty="0"/>
              <a:t>Kliknite, če želite urediti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pic>
        <p:nvPicPr>
          <p:cNvPr id="6" name="Slika 5" descr="Slika, ki vsebuje besede tla, notranji, strop, skupina&#10;&#10;Opis je samodejno ustvarjen">
            <a:extLst>
              <a:ext uri="{FF2B5EF4-FFF2-40B4-BE49-F238E27FC236}">
                <a16:creationId xmlns:a16="http://schemas.microsoft.com/office/drawing/2014/main" id="{82AD1C2F-AC25-4D84-FCDA-6A966B8A40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313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tla, notranji&#10;&#10;Opis je samodejno ustvarjen">
            <a:extLst>
              <a:ext uri="{FF2B5EF4-FFF2-40B4-BE49-F238E27FC236}">
                <a16:creationId xmlns:a16="http://schemas.microsoft.com/office/drawing/2014/main" id="{842C70A0-5692-C594-9E06-33DC9509E4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5412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7502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/>
              <a:t>Naslov in postavitev vsebine s seznamom</a:t>
            </a:r>
          </a:p>
        </p:txBody>
      </p:sp>
      <p:sp>
        <p:nvSpPr>
          <p:cNvPr id="14" name="Označba mesta za vsebin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 dirty="0"/>
              <a:t>Kliknite, če želite urediti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pic>
        <p:nvPicPr>
          <p:cNvPr id="3" name="Slika 2" descr="Slika, ki vsebuje besede tla, oseba, notranji, skupina&#10;&#10;Opis je samodejno ustvarjen">
            <a:extLst>
              <a:ext uri="{FF2B5EF4-FFF2-40B4-BE49-F238E27FC236}">
                <a16:creationId xmlns:a16="http://schemas.microsoft.com/office/drawing/2014/main" id="{202D0864-06D0-2653-5EA7-23470B73D6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7535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>
          <a:xfrm>
            <a:off x="1593436" y="2276872"/>
            <a:ext cx="9782801" cy="1440160"/>
          </a:xfrm>
        </p:spPr>
        <p:txBody>
          <a:bodyPr rtlCol="0">
            <a:normAutofit fontScale="90000"/>
          </a:bodyPr>
          <a:lstStyle/>
          <a:p>
            <a:pPr algn="ctr" rtl="0">
              <a:lnSpc>
                <a:spcPct val="150000"/>
              </a:lnSpc>
            </a:pPr>
            <a:r>
              <a:rPr lang="sl-SI" dirty="0">
                <a:solidFill>
                  <a:schemeClr val="bg1"/>
                </a:solidFill>
              </a:rPr>
              <a:t>Želimo vam vesele praznike </a:t>
            </a:r>
            <a:br>
              <a:rPr lang="sl-SI" dirty="0">
                <a:solidFill>
                  <a:schemeClr val="bg1"/>
                </a:solidFill>
              </a:rPr>
            </a:br>
            <a:r>
              <a:rPr lang="sl-SI" dirty="0">
                <a:solidFill>
                  <a:schemeClr val="bg1"/>
                </a:solidFill>
              </a:rPr>
              <a:t>in prijazno leto 2023. </a:t>
            </a:r>
          </a:p>
        </p:txBody>
      </p:sp>
    </p:spTree>
    <p:extLst>
      <p:ext uri="{BB962C8B-B14F-4D97-AF65-F5344CB8AC3E}">
        <p14:creationId xmlns:p14="http://schemas.microsoft.com/office/powerpoint/2010/main" val="36142766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značba mesta za vsebino 13"/>
          <p:cNvSpPr>
            <a:spLocks noGrp="1"/>
          </p:cNvSpPr>
          <p:nvPr>
            <p:ph idx="1"/>
          </p:nvPr>
        </p:nvSpPr>
        <p:spPr>
          <a:xfrm>
            <a:off x="1593436" y="332656"/>
            <a:ext cx="9782801" cy="5839544"/>
          </a:xfrm>
        </p:spPr>
        <p:txBody>
          <a:bodyPr rtlCol="0"/>
          <a:lstStyle/>
          <a:p>
            <a:pPr marL="0" lvl="0" indent="0" algn="ctr" rtl="0">
              <a:buNone/>
            </a:pPr>
            <a:endParaRPr lang="sl-SI" dirty="0"/>
          </a:p>
          <a:p>
            <a:pPr marL="0" lvl="0" indent="0" algn="ctr" rtl="0">
              <a:buNone/>
            </a:pPr>
            <a:r>
              <a:rPr lang="sl-SI" i="1" dirty="0"/>
              <a:t>Svobodno sonce naj sije spet</a:t>
            </a:r>
          </a:p>
          <a:p>
            <a:pPr marL="0" lvl="0" indent="0" algn="ctr" rtl="0">
              <a:buNone/>
            </a:pPr>
            <a:r>
              <a:rPr lang="sl-SI" i="1" dirty="0"/>
              <a:t>na to deželo in na ves svet.</a:t>
            </a:r>
          </a:p>
          <a:p>
            <a:pPr marL="0" lvl="0" indent="0" algn="ctr" rtl="0">
              <a:buNone/>
            </a:pPr>
            <a:r>
              <a:rPr lang="sl-SI" i="1" dirty="0"/>
              <a:t>Svobodna pesem za vse ljudi</a:t>
            </a:r>
          </a:p>
          <a:p>
            <a:pPr marL="0" lvl="0" indent="0" algn="ctr" rtl="0">
              <a:buNone/>
            </a:pPr>
            <a:r>
              <a:rPr lang="sl-SI" i="1" dirty="0"/>
              <a:t>topov grmenje naj preglasi.</a:t>
            </a:r>
          </a:p>
          <a:p>
            <a:pPr marL="0" lvl="0" indent="0" algn="ctr" rtl="0">
              <a:buNone/>
            </a:pPr>
            <a:endParaRPr lang="sl-SI" dirty="0"/>
          </a:p>
          <a:p>
            <a:pPr marL="0" lvl="0" indent="0" algn="ctr" rtl="0">
              <a:buNone/>
            </a:pPr>
            <a:endParaRPr lang="sl-SI" dirty="0"/>
          </a:p>
          <a:p>
            <a:pPr marL="0" lvl="0" indent="0" algn="ctr">
              <a:lnSpc>
                <a:spcPct val="100000"/>
              </a:lnSpc>
              <a:buNone/>
            </a:pPr>
            <a:r>
              <a:rPr lang="sl-SI" sz="2400" dirty="0"/>
              <a:t>S proslavo smo obeležili dan samostojnosti in enotnosti. </a:t>
            </a:r>
          </a:p>
          <a:p>
            <a:pPr marL="0" lvl="0" indent="0" algn="ctr">
              <a:lnSpc>
                <a:spcPct val="100000"/>
              </a:lnSpc>
              <a:buNone/>
            </a:pPr>
            <a:r>
              <a:rPr lang="sl-SI" sz="2400" dirty="0"/>
              <a:t>Državljani so 26. decembra 1990 izvedeli rezultate plebiscita, </a:t>
            </a:r>
          </a:p>
          <a:p>
            <a:pPr marL="0" lvl="0" indent="0" algn="ctr">
              <a:lnSpc>
                <a:spcPct val="100000"/>
              </a:lnSpc>
              <a:buNone/>
            </a:pPr>
            <a:r>
              <a:rPr lang="sl-SI" sz="2400" dirty="0"/>
              <a:t>na katerem so odločali o slovenski samostojnosti. </a:t>
            </a:r>
          </a:p>
        </p:txBody>
      </p:sp>
    </p:spTree>
    <p:extLst>
      <p:ext uri="{BB962C8B-B14F-4D97-AF65-F5344CB8AC3E}">
        <p14:creationId xmlns:p14="http://schemas.microsoft.com/office/powerpoint/2010/main" val="1014489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/>
              <a:t>Naslov in postavitev vsebine s seznamom</a:t>
            </a:r>
          </a:p>
        </p:txBody>
      </p:sp>
      <p:sp>
        <p:nvSpPr>
          <p:cNvPr id="14" name="Označba mesta za vsebin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 dirty="0"/>
              <a:t>Kliknite, če želite urediti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pic>
        <p:nvPicPr>
          <p:cNvPr id="3" name="Slika 2" descr="Slika, ki vsebuje besede notranji, tla, pohištvo&#10;&#10;Opis je samodejno ustvarjen">
            <a:extLst>
              <a:ext uri="{FF2B5EF4-FFF2-40B4-BE49-F238E27FC236}">
                <a16:creationId xmlns:a16="http://schemas.microsoft.com/office/drawing/2014/main" id="{F3C81F2B-E444-5266-C47B-8C0474A3B1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498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/>
              <a:t>Naslov in postavitev vsebine s seznamom</a:t>
            </a:r>
          </a:p>
        </p:txBody>
      </p:sp>
      <p:sp>
        <p:nvSpPr>
          <p:cNvPr id="14" name="Označba mesta za vsebin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 dirty="0"/>
              <a:t>Kliknite, če želite urediti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pic>
        <p:nvPicPr>
          <p:cNvPr id="34" name="Slika 33" descr="Slika, ki vsebuje besede oseba, notranji&#10;&#10;Opis je samodejno ustvarjen">
            <a:extLst>
              <a:ext uri="{FF2B5EF4-FFF2-40B4-BE49-F238E27FC236}">
                <a16:creationId xmlns:a16="http://schemas.microsoft.com/office/drawing/2014/main" id="{824C7C22-E24A-204B-458A-A72A7B9813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7379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/>
              <a:t>Naslov in postavitev vsebine s seznamom</a:t>
            </a:r>
          </a:p>
        </p:txBody>
      </p:sp>
      <p:sp>
        <p:nvSpPr>
          <p:cNvPr id="14" name="Označba mesta za vsebin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 dirty="0"/>
              <a:t>Kliknite, če želite urediti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pic>
        <p:nvPicPr>
          <p:cNvPr id="3" name="Slika 2" descr="Slika, ki vsebuje besede oseba, tla, notranji, stoječe&#10;&#10;Opis je samodejno ustvarjen">
            <a:extLst>
              <a:ext uri="{FF2B5EF4-FFF2-40B4-BE49-F238E27FC236}">
                <a16:creationId xmlns:a16="http://schemas.microsoft.com/office/drawing/2014/main" id="{8F5D77F2-F44D-7444-F7AA-AAA627E058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404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, ki vsebuje besede tla, notranji&#10;&#10;Opis je samodejno ustvarjen">
            <a:extLst>
              <a:ext uri="{FF2B5EF4-FFF2-40B4-BE49-F238E27FC236}">
                <a16:creationId xmlns:a16="http://schemas.microsoft.com/office/drawing/2014/main" id="{BAF62B2F-D585-DD4E-7B9B-931DDB964E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5412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9251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/>
              <a:t>Naslov in postavitev vsebine s seznamom</a:t>
            </a:r>
          </a:p>
        </p:txBody>
      </p:sp>
      <p:sp>
        <p:nvSpPr>
          <p:cNvPr id="14" name="Označba mesta za vsebin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 dirty="0"/>
              <a:t>Kliknite, če želite urediti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pic>
        <p:nvPicPr>
          <p:cNvPr id="3" name="Slika 2" descr="Slika, ki vsebuje besede oseba, notranji, sedeče, tla&#10;&#10;Opis je samodejno ustvarjen">
            <a:extLst>
              <a:ext uri="{FF2B5EF4-FFF2-40B4-BE49-F238E27FC236}">
                <a16:creationId xmlns:a16="http://schemas.microsoft.com/office/drawing/2014/main" id="{556154DB-ABC3-479E-29AB-40F7F1FC3E5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9345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/>
              <a:t>Naslov in postavitev vsebine s seznamom</a:t>
            </a:r>
          </a:p>
        </p:txBody>
      </p:sp>
      <p:sp>
        <p:nvSpPr>
          <p:cNvPr id="14" name="Označba mesta za vsebin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 dirty="0"/>
              <a:t>Kliknite, če želite urediti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pic>
        <p:nvPicPr>
          <p:cNvPr id="3" name="Slika 2" descr="Slika, ki vsebuje besede oseba, notranji, tla, moški&#10;&#10;Opis je samodejno ustvarjen">
            <a:extLst>
              <a:ext uri="{FF2B5EF4-FFF2-40B4-BE49-F238E27FC236}">
                <a16:creationId xmlns:a16="http://schemas.microsoft.com/office/drawing/2014/main" id="{8E801E80-7963-FCD3-7E38-96CD0229B9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653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slov 12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sl-SI" dirty="0"/>
              <a:t>Naslov in postavitev vsebine s seznamom</a:t>
            </a:r>
          </a:p>
        </p:txBody>
      </p:sp>
      <p:sp>
        <p:nvSpPr>
          <p:cNvPr id="14" name="Označba mesta za vsebino 13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sl-SI" dirty="0"/>
              <a:t>Kliknite, če želite urediti sloge besedila matrice</a:t>
            </a:r>
          </a:p>
          <a:p>
            <a:pPr lvl="1" rtl="0"/>
            <a:r>
              <a:rPr lang="sl-SI" dirty="0"/>
              <a:t>Druga raven</a:t>
            </a:r>
          </a:p>
          <a:p>
            <a:pPr lvl="2" rtl="0"/>
            <a:r>
              <a:rPr lang="sl-SI" dirty="0"/>
              <a:t>Tretja raven</a:t>
            </a:r>
          </a:p>
          <a:p>
            <a:pPr lvl="3" rtl="0"/>
            <a:r>
              <a:rPr lang="sl-SI" dirty="0"/>
              <a:t>Četrta raven</a:t>
            </a:r>
          </a:p>
          <a:p>
            <a:pPr lvl="4" rtl="0"/>
            <a:r>
              <a:rPr lang="sl-SI" dirty="0"/>
              <a:t>Peta raven</a:t>
            </a:r>
          </a:p>
        </p:txBody>
      </p:sp>
      <p:pic>
        <p:nvPicPr>
          <p:cNvPr id="3" name="Slika 2" descr="Slika, ki vsebuje besede tla, notranji, oseba, šport&#10;&#10;Opis je samodejno ustvarjen">
            <a:extLst>
              <a:ext uri="{FF2B5EF4-FFF2-40B4-BE49-F238E27FC236}">
                <a16:creationId xmlns:a16="http://schemas.microsoft.com/office/drawing/2014/main" id="{2E90DD3F-5416-1454-C79B-E99E43E2491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912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3895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Predloga načrta »Snežinke«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/>
        </a:defPPr>
      </a:lstStyle>
      <a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dk1"/>
        </a:lnRef>
        <a:fillRef idx="0">
          <a:schemeClr val="dk1"/>
        </a:fillRef>
        <a:effectRef idx="0">
          <a:schemeClr val="dk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13565631_TF03460579" id="{065916E6-CB97-4867-B987-65F24B129455}" vid="{3BE9CF48-7A76-4ADF-8C01-8E03D9A273D1}"/>
    </a:ext>
  </a:extLst>
</a:theme>
</file>

<file path=ppt/theme/theme2.xml><?xml version="1.0" encoding="utf-8"?>
<a:theme xmlns:a="http://schemas.openxmlformats.org/drawingml/2006/main" name="Officeova tema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ova tema">
  <a:themeElements>
    <a:clrScheme name="Violet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Century Gothic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18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2159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28575" h="4127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2915ED37-D514-41C3-9B3C-B262145D17B7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40262f94-9f35-4ac3-9a90-690165a166b7"/>
    <ds:schemaRef ds:uri="a4f35948-e619-41b3-aa29-22878b09cfd2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D8853CD7-B1C6-4FDD-B6D0-92A83B857D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E783485-1103-4BBC-98A1-D39A248154C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Diapozitivi načrta »Snežinke«</Template>
  <TotalTime>18</TotalTime>
  <Words>334</Words>
  <Application>Microsoft Office PowerPoint</Application>
  <PresentationFormat>Po meri</PresentationFormat>
  <Paragraphs>98</Paragraphs>
  <Slides>16</Slides>
  <Notes>16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16</vt:i4>
      </vt:variant>
    </vt:vector>
  </HeadingPairs>
  <TitlesOfParts>
    <vt:vector size="20" baseType="lpstr">
      <vt:lpstr>Arial</vt:lpstr>
      <vt:lpstr>Century Gothic</vt:lpstr>
      <vt:lpstr>Euphemia</vt:lpstr>
      <vt:lpstr>Predloga načrta »Snežinke«</vt:lpstr>
      <vt:lpstr>PROSLAVA OB DNEVU SAMOSTOJNOSTI IN ENOTNOSTI</vt:lpstr>
      <vt:lpstr>PowerPointova predstavitev</vt:lpstr>
      <vt:lpstr>Naslov in postavitev vsebine s seznamom</vt:lpstr>
      <vt:lpstr>Naslov in postavitev vsebine s seznamom</vt:lpstr>
      <vt:lpstr>Naslov in postavitev vsebine s seznamom</vt:lpstr>
      <vt:lpstr>PowerPointova predstavitev</vt:lpstr>
      <vt:lpstr>Naslov in postavitev vsebine s seznamom</vt:lpstr>
      <vt:lpstr>Naslov in postavitev vsebine s seznamom</vt:lpstr>
      <vt:lpstr>Naslov in postavitev vsebine s seznamom</vt:lpstr>
      <vt:lpstr>Naslov in postavitev vsebine s seznamom</vt:lpstr>
      <vt:lpstr>Naslov in postavitev vsebine s seznamom</vt:lpstr>
      <vt:lpstr>Naslov in postavitev vsebine s seznamom</vt:lpstr>
      <vt:lpstr>Naslov in postavitev vsebine s seznamom</vt:lpstr>
      <vt:lpstr>PowerPointova predstavitev</vt:lpstr>
      <vt:lpstr>Naslov in postavitev vsebine s seznamom</vt:lpstr>
      <vt:lpstr>Želimo vam vesele praznike  in prijazno leto 2023.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PROSLAVA OB DNEVU SAMOSTOJNOSTI IN ENOTNOSTI</dc:title>
  <dc:creator>Katarina Germšek</dc:creator>
  <cp:lastModifiedBy>Katarina Germšek</cp:lastModifiedBy>
  <cp:revision>1</cp:revision>
  <dcterms:created xsi:type="dcterms:W3CDTF">2022-12-23T12:10:04Z</dcterms:created>
  <dcterms:modified xsi:type="dcterms:W3CDTF">2022-12-23T12:28:48Z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Order">
    <vt:r8>74067300</vt:r8>
  </property>
  <property fmtid="{D5CDD505-2E9C-101B-9397-08002B2CF9AE}" pid="4" name="HiddenCategoryTags">
    <vt:lpwstr/>
  </property>
  <property fmtid="{D5CDD505-2E9C-101B-9397-08002B2CF9AE}" pid="5" name="InternalTags">
    <vt:lpwstr/>
  </property>
  <property fmtid="{D5CDD505-2E9C-101B-9397-08002B2CF9AE}" pid="6" name="FeatureTags">
    <vt:lpwstr/>
  </property>
  <property fmtid="{D5CDD505-2E9C-101B-9397-08002B2CF9AE}" pid="7" name="LocalizationTags">
    <vt:lpwstr/>
  </property>
  <property fmtid="{D5CDD505-2E9C-101B-9397-08002B2CF9AE}" pid="8" name="CategoryTags">
    <vt:lpwstr/>
  </property>
  <property fmtid="{D5CDD505-2E9C-101B-9397-08002B2CF9AE}" pid="9" name="Applications">
    <vt:lpwstr/>
  </property>
  <property fmtid="{D5CDD505-2E9C-101B-9397-08002B2CF9AE}" pid="10" name="CampaignTags">
    <vt:lpwstr/>
  </property>
  <property fmtid="{D5CDD505-2E9C-101B-9397-08002B2CF9AE}" pid="11" name="ScenarioTags">
    <vt:lpwstr/>
  </property>
</Properties>
</file>