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239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1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6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90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3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95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53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981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4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17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47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73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3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58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56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59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598F-57B4-4731-9101-42DD5F6D503D}" type="datetimeFigureOut">
              <a:rPr lang="sl-SI" smtClean="0"/>
              <a:t>4. 10. 2022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11C291-198A-4CB1-9B77-143E8131FD7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1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6B6208-5ECD-CB51-6610-B37BDE71D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22400"/>
            <a:ext cx="7766936" cy="1384767"/>
          </a:xfrm>
        </p:spPr>
        <p:txBody>
          <a:bodyPr/>
          <a:lstStyle/>
          <a:p>
            <a:r>
              <a:rPr lang="sl-SI" sz="6600" dirty="0"/>
              <a:t>Pozdrav jeseni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4222DB-A10D-269D-223B-43C7E0DF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15361"/>
            <a:ext cx="7766936" cy="1632372"/>
          </a:xfrm>
        </p:spPr>
        <p:txBody>
          <a:bodyPr>
            <a:normAutofit/>
          </a:bodyPr>
          <a:lstStyle/>
          <a:p>
            <a:r>
              <a:rPr lang="sl-SI" sz="2400" dirty="0"/>
              <a:t>Sodelovali smo na občinski prireditvi Pozdrav jeseni, kjer smo se predstavili z jesenskimi dobrotami: bučno juho in jabolčnim pecivom. Z mlajšimi otroki smo ustvarjali iz papirja. </a:t>
            </a:r>
          </a:p>
        </p:txBody>
      </p:sp>
    </p:spTree>
    <p:extLst>
      <p:ext uri="{BB962C8B-B14F-4D97-AF65-F5344CB8AC3E}">
        <p14:creationId xmlns:p14="http://schemas.microsoft.com/office/powerpoint/2010/main" val="344306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C1F86-ADFE-2885-3DD8-E81E6BF1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72357"/>
          </a:xfrm>
        </p:spPr>
        <p:txBody>
          <a:bodyPr/>
          <a:lstStyle/>
          <a:p>
            <a:r>
              <a:rPr lang="sl-SI" dirty="0"/>
              <a:t>Naša stojnica in sodelujoči učenci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702A299-B823-1894-03EB-D8C54E25B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6" y="772356"/>
            <a:ext cx="3815178" cy="508690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4A1668-53E2-FBE6-31D5-0D7C245D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51" y="671373"/>
            <a:ext cx="7639235" cy="57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9CF651-05D7-5176-53E2-1B2B0312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Bučna juha in jabolčno pecivo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EED027B-080A-FE18-7B6D-1CFF66C03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77" y="1612561"/>
            <a:ext cx="3695894" cy="492785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AEE8B6D-0C2F-EDA0-9AF9-30CC73328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21" y="598054"/>
            <a:ext cx="4456775" cy="59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30EB4-60B6-2B47-3E78-F53F67C1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Delavnice za manjše otroke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36DFCFB-9229-72A0-7383-1A574F9F3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2" y="1612560"/>
            <a:ext cx="5801784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D939DF-BFA1-9CE1-BE65-227D7F502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>
          <a:xfrm>
            <a:off x="7102136" y="613731"/>
            <a:ext cx="4867921" cy="58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FA452-870B-80E5-4C9E-674F79F9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21360"/>
          </a:xfrm>
        </p:spPr>
        <p:txBody>
          <a:bodyPr/>
          <a:lstStyle/>
          <a:p>
            <a:r>
              <a:rPr lang="sl-SI" dirty="0"/>
              <a:t>Pozdrav jeseni v šoli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A0295C0-35EB-8853-DD70-F4167C5DA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4" y="770215"/>
            <a:ext cx="8117046" cy="6087785"/>
          </a:xfrm>
        </p:spPr>
      </p:pic>
    </p:spTree>
    <p:extLst>
      <p:ext uri="{BB962C8B-B14F-4D97-AF65-F5344CB8AC3E}">
        <p14:creationId xmlns:p14="http://schemas.microsoft.com/office/powerpoint/2010/main" val="410380421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50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Pozdrav jeseni </vt:lpstr>
      <vt:lpstr>Naša stojnica in sodelujoči učenci</vt:lpstr>
      <vt:lpstr>Bučna juha in jabolčno pecivo</vt:lpstr>
      <vt:lpstr>Delavnice za manjše otroke</vt:lpstr>
      <vt:lpstr>Pozdrav jeseni v šoli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 jeseni </dc:title>
  <dc:creator>Katja Zobec</dc:creator>
  <cp:lastModifiedBy>Katja Zobec</cp:lastModifiedBy>
  <cp:revision>2</cp:revision>
  <dcterms:created xsi:type="dcterms:W3CDTF">2022-10-04T07:01:12Z</dcterms:created>
  <dcterms:modified xsi:type="dcterms:W3CDTF">2022-10-04T10:32:32Z</dcterms:modified>
</cp:coreProperties>
</file>