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D6BF32-4F12-72B0-B728-695E9F1BE9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5400" b="1" dirty="0">
                <a:solidFill>
                  <a:srgbClr val="993300"/>
                </a:solidFill>
              </a:rPr>
              <a:t>Šola v naravi</a:t>
            </a:r>
            <a:br>
              <a:rPr lang="sl-SI" sz="5400" b="1" dirty="0">
                <a:solidFill>
                  <a:srgbClr val="993300"/>
                </a:solidFill>
              </a:rPr>
            </a:br>
            <a:r>
              <a:rPr lang="sl-SI" sz="5400" b="1" dirty="0">
                <a:solidFill>
                  <a:srgbClr val="993300"/>
                </a:solidFill>
              </a:rPr>
              <a:t>CŠOD MURSKA SOBOTA</a:t>
            </a:r>
            <a:br>
              <a:rPr lang="sl-SI" sz="5400" b="1" dirty="0">
                <a:solidFill>
                  <a:srgbClr val="993300"/>
                </a:solidFill>
              </a:rPr>
            </a:br>
            <a:r>
              <a:rPr lang="sl-SI" sz="5400" b="1" dirty="0">
                <a:solidFill>
                  <a:srgbClr val="993300"/>
                </a:solidFill>
              </a:rPr>
              <a:t>(3.b in 3.d)	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039F8F0-1B9B-D659-CE15-CCD2EC7D49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>
                <a:solidFill>
                  <a:srgbClr val="993300"/>
                </a:solidFill>
              </a:rPr>
              <a:t>četrti dan, 27.10.2022</a:t>
            </a:r>
          </a:p>
          <a:p>
            <a:pPr algn="ctr"/>
            <a:endParaRPr lang="sl-SI" sz="3200" dirty="0">
              <a:solidFill>
                <a:srgbClr val="99330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C58DC8C-3567-8B7B-9BB0-AD1BF71C7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288" y="4508825"/>
            <a:ext cx="1116161" cy="979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870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464083F-4411-FACC-6E47-11295258AC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42" y="612559"/>
            <a:ext cx="2926302" cy="3901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5817C6A-1121-35EF-CB72-342877D93A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446" y="602199"/>
            <a:ext cx="2926302" cy="3901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BFC581A-312A-CB37-414B-65596CB15E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102" y="1039424"/>
            <a:ext cx="4036380" cy="3027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114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B576FE0-84FE-2ECE-8AB0-A555659D32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67" y="128726"/>
            <a:ext cx="3864745" cy="28985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09B38F0-5C7D-F2A6-39E3-9EE4F55F2A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977" y="1473694"/>
            <a:ext cx="4432916" cy="3324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A2361F1-FD2E-7B21-2BBB-3ACBE10972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1367" y="2754297"/>
            <a:ext cx="2252154" cy="3002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3177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F040777-0D18-51C5-A0DF-65FD436245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74" y="1509204"/>
            <a:ext cx="3556986" cy="2667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10E0B61-634D-3E98-22D1-3B4830C14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826" y="949911"/>
            <a:ext cx="3152683" cy="4203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03DA94D-4677-8E17-F6A6-C3D79CE07B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495" y="949911"/>
            <a:ext cx="3072784" cy="40970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444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5BB8690-1990-F015-CBBD-1C380A43E3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938" y="1054224"/>
            <a:ext cx="4258322" cy="31937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6BAAF83-758F-4D8D-4DA0-87D5106464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825" y="514905"/>
            <a:ext cx="3458963" cy="4611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416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4823AC6-0500-1063-D4B3-18B176A32F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99" y="1189608"/>
            <a:ext cx="4752512" cy="3564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94CE55C-7E2F-0EE0-4AE5-003FD78A60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187" y="559293"/>
            <a:ext cx="3704948" cy="21239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72D5E3A-5BDA-0FB9-34F6-AE983799AC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9" b="-4318"/>
          <a:stretch/>
        </p:blipFill>
        <p:spPr>
          <a:xfrm>
            <a:off x="6282432" y="3249228"/>
            <a:ext cx="3722703" cy="23592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502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ABD11A3-2462-9037-7503-22879CE22E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07" y="344009"/>
            <a:ext cx="3690151" cy="2767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3917428-89E9-B4A8-AFEB-69CE694900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843" y="1922015"/>
            <a:ext cx="4018625" cy="30139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AF01E13-FABF-7496-9336-EB1E569FBA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181" y="3808518"/>
            <a:ext cx="3663518" cy="27476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4916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E42F8A6-5327-3740-9A0D-5C991DF956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722" y="1020932"/>
            <a:ext cx="3539231" cy="26544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7CBFDA1-E083-407E-4B6B-A01953BF34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524" y="2694373"/>
            <a:ext cx="3971277" cy="29784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E3A9BC1-6A61-25DC-D5B6-0091007746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944" y="257453"/>
            <a:ext cx="3249227" cy="2436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5792FBD-AD32-BFB6-2720-4C075BE6E0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2473" y="3768572"/>
            <a:ext cx="1919248" cy="26943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556142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596</TotalTime>
  <Words>22</Words>
  <Application>Microsoft Office PowerPoint</Application>
  <PresentationFormat>Širokozaslonsko</PresentationFormat>
  <Paragraphs>2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Galerija</vt:lpstr>
      <vt:lpstr>Šola v naravi CŠOD MURSKA SOBOTA (3.b in 3.d)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Šola v naravi (3.b in 3.d)</dc:title>
  <dc:creator>Sandra Laketić</dc:creator>
  <cp:lastModifiedBy>sandral@sola-miklavz.si</cp:lastModifiedBy>
  <cp:revision>9</cp:revision>
  <dcterms:created xsi:type="dcterms:W3CDTF">2022-10-24T20:23:03Z</dcterms:created>
  <dcterms:modified xsi:type="dcterms:W3CDTF">2022-10-28T05:16:45Z</dcterms:modified>
</cp:coreProperties>
</file>