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28FBA9-BF06-6FB5-077E-66F80CF5B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/>
              <a:t>KOMEMORACIJA </a:t>
            </a:r>
            <a:br>
              <a:rPr lang="sl-SI" b="1" dirty="0"/>
            </a:br>
            <a:r>
              <a:rPr lang="sl-SI" b="1" dirty="0"/>
              <a:t>28. 10. 2022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885FDA4-B104-2F5B-7264-D20766C71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9364028" cy="1905000"/>
          </a:xfrm>
        </p:spPr>
        <p:txBody>
          <a:bodyPr>
            <a:normAutofit fontScale="92500"/>
          </a:bodyPr>
          <a:lstStyle/>
          <a:p>
            <a:pPr algn="l"/>
            <a:r>
              <a:rPr lang="sl-SI" b="1" dirty="0"/>
              <a:t>LOKACIJA</a:t>
            </a:r>
            <a:r>
              <a:rPr lang="sl-SI" dirty="0"/>
              <a:t>: OKOLICA SPOMENIKA PADLIM BORCEM, DOBROVCE </a:t>
            </a:r>
          </a:p>
          <a:p>
            <a:pPr algn="l"/>
            <a:r>
              <a:rPr lang="sl-SI" b="1" dirty="0"/>
              <a:t>GOVORCI IN NASTOPAJOČI:</a:t>
            </a:r>
            <a:r>
              <a:rPr lang="sl-SI" dirty="0"/>
              <a:t> UČENCI PODRUŽNIČNE ŠOLE DOBROVCE, UČENKE OSNOVNE ŠOLE MARJANA NEMCA RADEČE,</a:t>
            </a:r>
          </a:p>
          <a:p>
            <a:pPr algn="l"/>
            <a:r>
              <a:rPr lang="sl-SI" dirty="0"/>
              <a:t>PREDSTAVNIK ZZB NOB OBČINE MIKLAVŽ NA DRAVSKEM POLJU,  G. EKRAT, ŽUPAN OBČINE MIKLAVŽ NA </a:t>
            </a:r>
            <a:r>
              <a:rPr lang="sl-SI" dirty="0" err="1"/>
              <a:t>DR</a:t>
            </a:r>
            <a:r>
              <a:rPr lang="sl-SI" sz="2600" dirty="0" err="1"/>
              <a:t>a</a:t>
            </a:r>
            <a:r>
              <a:rPr lang="sl-SI" dirty="0" err="1"/>
              <a:t>VSKEM</a:t>
            </a:r>
            <a:r>
              <a:rPr lang="sl-SI" dirty="0"/>
              <a:t> POLJU, MAG. EGON REPNIK</a:t>
            </a:r>
          </a:p>
        </p:txBody>
      </p:sp>
      <p:pic>
        <p:nvPicPr>
          <p:cNvPr id="5" name="Slika 4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D5DC19B6-F1FA-C447-7517-5DF69F68E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56" b="14409"/>
          <a:stretch/>
        </p:blipFill>
        <p:spPr>
          <a:xfrm>
            <a:off x="4615440" y="125775"/>
            <a:ext cx="2612880" cy="21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08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0A96A1D-91C1-37C4-14FA-B411BE4A8BDA}"/>
              </a:ext>
            </a:extLst>
          </p:cNvPr>
          <p:cNvSpPr txBox="1"/>
          <p:nvPr/>
        </p:nvSpPr>
        <p:spPr>
          <a:xfrm>
            <a:off x="4033520" y="1097280"/>
            <a:ext cx="79146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/>
              <a:t>Naša pesem</a:t>
            </a:r>
          </a:p>
          <a:p>
            <a:endParaRPr lang="sl-SI" sz="2000" dirty="0"/>
          </a:p>
          <a:p>
            <a:r>
              <a:rPr lang="sl-SI" sz="2000" dirty="0"/>
              <a:t>Moja pesem ni le moja pesem,</a:t>
            </a:r>
            <a:br>
              <a:rPr lang="sl-SI" sz="2000" dirty="0"/>
            </a:br>
            <a:r>
              <a:rPr lang="sl-SI" sz="2000" dirty="0"/>
              <a:t>to je krik vseh nas!</a:t>
            </a:r>
            <a:br>
              <a:rPr lang="sl-SI" sz="2000" dirty="0"/>
            </a:br>
            <a:r>
              <a:rPr lang="sl-SI" sz="2000" dirty="0"/>
              <a:t>Moja pesem ni le moja pesem,</a:t>
            </a:r>
            <a:br>
              <a:rPr lang="sl-SI" sz="2000" dirty="0"/>
            </a:br>
            <a:r>
              <a:rPr lang="sl-SI" sz="2000" dirty="0"/>
              <a:t>to je boj vseh nas!</a:t>
            </a:r>
          </a:p>
          <a:p>
            <a:endParaRPr lang="sl-SI" sz="2000" dirty="0"/>
          </a:p>
          <a:p>
            <a:r>
              <a:rPr lang="sl-SI" sz="2000" dirty="0"/>
              <a:t>Biti mlad v teh težkih časih,</a:t>
            </a:r>
            <a:br>
              <a:rPr lang="sl-SI" sz="2000" dirty="0"/>
            </a:br>
            <a:r>
              <a:rPr lang="sl-SI" sz="2000" dirty="0"/>
              <a:t>to se pravi</a:t>
            </a:r>
            <a:br>
              <a:rPr lang="sl-SI" sz="2000" dirty="0"/>
            </a:br>
            <a:r>
              <a:rPr lang="sl-SI" sz="2000" dirty="0"/>
              <a:t>brez mladosti biti mlad,</a:t>
            </a:r>
            <a:br>
              <a:rPr lang="sl-SI" sz="2000" dirty="0"/>
            </a:br>
            <a:r>
              <a:rPr lang="sl-SI" sz="2000" dirty="0"/>
              <a:t>zreti starega sveta propad,</a:t>
            </a:r>
            <a:br>
              <a:rPr lang="sl-SI" sz="2000" dirty="0"/>
            </a:br>
            <a:r>
              <a:rPr lang="sl-SI" sz="2000" dirty="0"/>
              <a:t>skrivati premnogo nad,</a:t>
            </a:r>
            <a:br>
              <a:rPr lang="sl-SI" sz="2000" dirty="0"/>
            </a:br>
            <a:r>
              <a:rPr lang="sl-SI" sz="2000" dirty="0"/>
              <a:t>to se pravi biti mlad …</a:t>
            </a:r>
          </a:p>
          <a:p>
            <a:endParaRPr lang="sl-SI" sz="2000" dirty="0"/>
          </a:p>
          <a:p>
            <a:r>
              <a:rPr lang="sl-SI" sz="2000" dirty="0"/>
              <a:t>       (Karel Destovnik Kajuh)</a:t>
            </a:r>
          </a:p>
        </p:txBody>
      </p:sp>
    </p:spTree>
    <p:extLst>
      <p:ext uri="{BB962C8B-B14F-4D97-AF65-F5344CB8AC3E}">
        <p14:creationId xmlns:p14="http://schemas.microsoft.com/office/powerpoint/2010/main" val="34586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3E83A4-5366-42B8-9E9E-2378A944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6FA664-001A-4DAF-9837-CCBCD5DAE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68A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drevo, zunanje&#10;&#10;Opis je samodejno ustvarjen">
            <a:extLst>
              <a:ext uri="{FF2B5EF4-FFF2-40B4-BE49-F238E27FC236}">
                <a16:creationId xmlns:a16="http://schemas.microsoft.com/office/drawing/2014/main" id="{0042731A-DF64-1031-E22F-7647A95F3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54" r="45859" b="1"/>
          <a:stretch/>
        </p:blipFill>
        <p:spPr>
          <a:xfrm rot="5400000">
            <a:off x="3310467" y="-2023533"/>
            <a:ext cx="5571066" cy="109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CD4699F-394D-47A6-A98E-D23D4E087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trava, zunanje, oseba&#10;&#10;Opis je samodejno ustvarjen">
            <a:extLst>
              <a:ext uri="{FF2B5EF4-FFF2-40B4-BE49-F238E27FC236}">
                <a16:creationId xmlns:a16="http://schemas.microsoft.com/office/drawing/2014/main" id="{A0DB55F9-4432-80C6-880B-C5F51BC9E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3" r="2" b="1846"/>
          <a:stretch/>
        </p:blipFill>
        <p:spPr>
          <a:xfrm rot="5400000">
            <a:off x="-136651" y="1423585"/>
            <a:ext cx="5571066" cy="40108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 descr="Slika, ki vsebuje besede trava&#10;&#10;Opis je samodejno ustvarjen">
            <a:extLst>
              <a:ext uri="{FF2B5EF4-FFF2-40B4-BE49-F238E27FC236}">
                <a16:creationId xmlns:a16="http://schemas.microsoft.com/office/drawing/2014/main" id="{5516620B-2AAF-116B-281F-5DB1E694C5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7" r="37724" b="2"/>
          <a:stretch/>
        </p:blipFill>
        <p:spPr>
          <a:xfrm rot="5400000">
            <a:off x="5864623" y="142746"/>
            <a:ext cx="4947711" cy="6572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36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CDF525-A3AC-435F-8260-FE2D9C34E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20720"/>
            <a:ext cx="10928687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8C7320E-3E1B-91FB-C760-3E6D18D33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9" r="48186"/>
          <a:stretch/>
        </p:blipFill>
        <p:spPr>
          <a:xfrm rot="5400000">
            <a:off x="3792821" y="-1562156"/>
            <a:ext cx="4629978" cy="996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9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FE410F00-64A4-409B-8CAD-0A46E4A84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7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EDF6053-3D8C-9E06-0337-26013C382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304" b="1"/>
          <a:stretch/>
        </p:blipFill>
        <p:spPr>
          <a:xfrm rot="5400000">
            <a:off x="503767" y="783167"/>
            <a:ext cx="5571066" cy="52916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 descr="Slika, ki vsebuje besede zunanje, smer&#10;&#10;Opis je samodejno ustvarjen">
            <a:extLst>
              <a:ext uri="{FF2B5EF4-FFF2-40B4-BE49-F238E27FC236}">
                <a16:creationId xmlns:a16="http://schemas.microsoft.com/office/drawing/2014/main" id="{7F9EB292-E7CE-BD72-D579-3C964445F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65" r="42695" b="-1"/>
          <a:stretch/>
        </p:blipFill>
        <p:spPr>
          <a:xfrm rot="5400000">
            <a:off x="6044906" y="855428"/>
            <a:ext cx="5578008" cy="5154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21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zunanje, vrt&#10;&#10;Opis je samodejno ustvarjen">
            <a:extLst>
              <a:ext uri="{FF2B5EF4-FFF2-40B4-BE49-F238E27FC236}">
                <a16:creationId xmlns:a16="http://schemas.microsoft.com/office/drawing/2014/main" id="{813ABD56-44BB-5B96-469D-F63A87CC5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63162"/>
            <a:ext cx="6858000" cy="5131676"/>
          </a:xfrm>
          <a:prstGeom prst="rect">
            <a:avLst/>
          </a:prstGeom>
        </p:spPr>
      </p:pic>
      <p:pic>
        <p:nvPicPr>
          <p:cNvPr id="5" name="Slika 4" descr="Slika, ki vsebuje besede besedilo, lesen, les, park&#10;&#10;Opis je samodejno ustvarjen">
            <a:extLst>
              <a:ext uri="{FF2B5EF4-FFF2-40B4-BE49-F238E27FC236}">
                <a16:creationId xmlns:a16="http://schemas.microsoft.com/office/drawing/2014/main" id="{79F016F6-8869-E674-B6A5-55B345516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6" t="21602" r="48195" b="25313"/>
          <a:stretch/>
        </p:blipFill>
        <p:spPr>
          <a:xfrm rot="8933441">
            <a:off x="742950" y="521798"/>
            <a:ext cx="1466850" cy="2724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 descr="Slika, ki vsebuje besede besedilo, lesen, les, park&#10;&#10;Opis je samodejno ustvarjen">
            <a:extLst>
              <a:ext uri="{FF2B5EF4-FFF2-40B4-BE49-F238E27FC236}">
                <a16:creationId xmlns:a16="http://schemas.microsoft.com/office/drawing/2014/main" id="{F1C58C63-89A7-8559-74CA-17056F709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05" t="43690" r="28611" b="8608"/>
          <a:stretch/>
        </p:blipFill>
        <p:spPr>
          <a:xfrm rot="8354337">
            <a:off x="956834" y="3676650"/>
            <a:ext cx="1343028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F2FC4DF-E155-CD69-BE87-7F45835323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55" t="45174" r="30278" b="16961"/>
          <a:stretch/>
        </p:blipFill>
        <p:spPr>
          <a:xfrm rot="7576013">
            <a:off x="9949543" y="419417"/>
            <a:ext cx="1441806" cy="2451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 descr="Slika, ki vsebuje besede besedilo&#10;&#10;Opis je samodejno ustvarjen">
            <a:extLst>
              <a:ext uri="{FF2B5EF4-FFF2-40B4-BE49-F238E27FC236}">
                <a16:creationId xmlns:a16="http://schemas.microsoft.com/office/drawing/2014/main" id="{255AD8DC-97D0-7D74-7D58-4BFC436456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23" r="43130" b="63472"/>
          <a:stretch/>
        </p:blipFill>
        <p:spPr>
          <a:xfrm rot="7099275">
            <a:off x="8931880" y="3646996"/>
            <a:ext cx="2899949" cy="182135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280000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2267CE86-752B-FA81-4E49-C3DF933BE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06" r="29978" b="-1"/>
          <a:stretch/>
        </p:blipFill>
        <p:spPr>
          <a:xfrm rot="5400000">
            <a:off x="771521" y="1585912"/>
            <a:ext cx="2717016" cy="4028462"/>
          </a:xfrm>
          <a:prstGeom prst="rect">
            <a:avLst/>
          </a:prstGeom>
        </p:spPr>
      </p:pic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 descr="Slika, ki vsebuje besede besedilo, plavanje&#10;&#10;Opis je samodejno ustvarjen">
            <a:extLst>
              <a:ext uri="{FF2B5EF4-FFF2-40B4-BE49-F238E27FC236}">
                <a16:creationId xmlns:a16="http://schemas.microsoft.com/office/drawing/2014/main" id="{23152815-73B9-59F7-5A56-B57D3C8EC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58" r="35180"/>
          <a:stretch/>
        </p:blipFill>
        <p:spPr>
          <a:xfrm rot="5400000">
            <a:off x="4955683" y="1727743"/>
            <a:ext cx="2250154" cy="360462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>
            <a:extLst>
              <a:ext uri="{FF2B5EF4-FFF2-40B4-BE49-F238E27FC236}">
                <a16:creationId xmlns:a16="http://schemas.microsoft.com/office/drawing/2014/main" id="{21AA97DA-6799-8014-A3AA-DCDBCA56D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06" r="34052" b="-4"/>
          <a:stretch/>
        </p:blipFill>
        <p:spPr>
          <a:xfrm rot="5400000">
            <a:off x="8700441" y="1582891"/>
            <a:ext cx="2717016" cy="403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3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47B5E83-4DED-5F5B-F729-95886439E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22" b="6803"/>
          <a:stretch/>
        </p:blipFill>
        <p:spPr>
          <a:xfrm rot="5400000">
            <a:off x="239209" y="1037716"/>
            <a:ext cx="5560291" cy="4782565"/>
          </a:xfrm>
          <a:prstGeom prst="rect">
            <a:avLst/>
          </a:prstGeom>
        </p:spPr>
      </p:pic>
      <p:pic>
        <p:nvPicPr>
          <p:cNvPr id="5" name="Slika 4" descr="Slika, ki vsebuje besede zunanje, dan&#10;&#10;Opis je samodejno ustvarjen">
            <a:extLst>
              <a:ext uri="{FF2B5EF4-FFF2-40B4-BE49-F238E27FC236}">
                <a16:creationId xmlns:a16="http://schemas.microsoft.com/office/drawing/2014/main" id="{C8999EBF-3E41-FB8D-1BDB-6611CBAC6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80" r="15459"/>
          <a:stretch/>
        </p:blipFill>
        <p:spPr>
          <a:xfrm rot="5400000">
            <a:off x="6841183" y="1429683"/>
            <a:ext cx="5797839" cy="3998629"/>
          </a:xfrm>
          <a:prstGeom prst="rect">
            <a:avLst/>
          </a:prstGeom>
        </p:spPr>
      </p:pic>
      <p:pic>
        <p:nvPicPr>
          <p:cNvPr id="7" name="Slika 6" descr="Slika, ki vsebuje besede roža, rastlina, nagačeno, riž&#10;&#10;Opis je samodejno ustvarjen">
            <a:extLst>
              <a:ext uri="{FF2B5EF4-FFF2-40B4-BE49-F238E27FC236}">
                <a16:creationId xmlns:a16="http://schemas.microsoft.com/office/drawing/2014/main" id="{C6E50E81-B50D-A23A-C981-16C77ACCE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36902" y="1080051"/>
            <a:ext cx="2675374" cy="18129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Slika 8" descr="Slika, ki vsebuje besede roža, rastlina, nagačeno, riž&#10;&#10;Opis je samodejno ustvarjen">
            <a:extLst>
              <a:ext uri="{FF2B5EF4-FFF2-40B4-BE49-F238E27FC236}">
                <a16:creationId xmlns:a16="http://schemas.microsoft.com/office/drawing/2014/main" id="{11742F5E-836C-55CF-387B-1BCA7754F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48997" y="4270517"/>
            <a:ext cx="2600325" cy="17621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285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34BC3E7-C20B-1883-5992-14F428EAA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60" r="13266" b="43583"/>
          <a:stretch/>
        </p:blipFill>
        <p:spPr>
          <a:xfrm rot="5400000">
            <a:off x="-1671932" y="2703945"/>
            <a:ext cx="5948218" cy="1450109"/>
          </a:xfrm>
          <a:prstGeom prst="rect">
            <a:avLst/>
          </a:prstGeom>
        </p:spPr>
      </p:pic>
      <p:pic>
        <p:nvPicPr>
          <p:cNvPr id="5" name="Slika 4" descr="Slika, ki vsebuje besede drevo, zunanje, barvno&#10;&#10;Opis je samodejno ustvarjen">
            <a:extLst>
              <a:ext uri="{FF2B5EF4-FFF2-40B4-BE49-F238E27FC236}">
                <a16:creationId xmlns:a16="http://schemas.microsoft.com/office/drawing/2014/main" id="{E51862FD-3DDE-72BB-EA58-9B38DE516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89"/>
          <a:stretch/>
        </p:blipFill>
        <p:spPr>
          <a:xfrm rot="5400000">
            <a:off x="5331403" y="863162"/>
            <a:ext cx="5329382" cy="5131676"/>
          </a:xfrm>
          <a:prstGeom prst="rect">
            <a:avLst/>
          </a:prstGeom>
        </p:spPr>
      </p:pic>
      <p:pic>
        <p:nvPicPr>
          <p:cNvPr id="7" name="Slika 6" descr="Slika, ki vsebuje besede stavba, kovinski izdelki, lesen, ulov&#10;&#10;Opis je samodejno ustvarjen">
            <a:extLst>
              <a:ext uri="{FF2B5EF4-FFF2-40B4-BE49-F238E27FC236}">
                <a16:creationId xmlns:a16="http://schemas.microsoft.com/office/drawing/2014/main" id="{A14F772B-F86A-5771-E01C-439EA2DDD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15" t="27222" r="25266" b="38611"/>
          <a:stretch/>
        </p:blipFill>
        <p:spPr>
          <a:xfrm rot="7050122">
            <a:off x="2172849" y="2257423"/>
            <a:ext cx="2714623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5277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TM03457485[[fn=Mreža]]</Template>
  <TotalTime>155</TotalTime>
  <Words>127</Words>
  <Application>Microsoft Office PowerPoint</Application>
  <PresentationFormat>Širokozaslonsko</PresentationFormat>
  <Paragraphs>11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Mreža</vt:lpstr>
      <vt:lpstr>KOMEMORACIJA  28. 10. 2022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KOMEMORACIJA 28.10.2022</dc:title>
  <dc:creator>dolorak@sola-miklavz.si</dc:creator>
  <cp:lastModifiedBy>dolorak@sola-miklavz.si</cp:lastModifiedBy>
  <cp:revision>9</cp:revision>
  <dcterms:created xsi:type="dcterms:W3CDTF">2022-10-28T10:46:24Z</dcterms:created>
  <dcterms:modified xsi:type="dcterms:W3CDTF">2022-10-28T17:39:27Z</dcterms:modified>
</cp:coreProperties>
</file>