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0" r:id="rId5"/>
    <p:sldId id="261" r:id="rId6"/>
    <p:sldId id="262" r:id="rId7"/>
    <p:sldId id="265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751F87-0917-4F05-B015-62B22CCF1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73A42C5-9A3E-44F4-A2EA-A0CE8F55D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de-DE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C5CB0FA-E2B7-4B11-9374-FEED16B6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D079-6BE3-47C0-A6EA-C0DFEB37930A}" type="datetimeFigureOut">
              <a:rPr lang="de-DE" smtClean="0"/>
              <a:t>22.09.2022</a:t>
            </a:fld>
            <a:endParaRPr lang="de-DE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CE50E73-34CF-42E8-A016-AD5477B93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2B2A2A-BEB5-48DE-9C44-9CA7432C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0004-18BF-4AB3-9E32-8D2BB4B59C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95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15BBC4-A4D9-4070-B33C-41D3FFC9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A340AFC-E1AD-467C-A9C2-85DBF2444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de-DE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6E7D9B2-CC44-416C-B2C2-E65489AA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D079-6BE3-47C0-A6EA-C0DFEB37930A}" type="datetimeFigureOut">
              <a:rPr lang="de-DE" smtClean="0"/>
              <a:t>22.09.2022</a:t>
            </a:fld>
            <a:endParaRPr lang="de-DE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DA82FDC-9830-47D8-ACF6-BF6A5B5D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68AE7B3-5A58-4227-9993-3FEC90E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0004-18BF-4AB3-9E32-8D2BB4B59C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54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2F04A6C-1BFC-435B-990C-2741E085B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97DEC3C-33BB-4919-AC34-D50736E1A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de-DE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E91655E-B196-42AC-B85D-B0511CC9D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D079-6BE3-47C0-A6EA-C0DFEB37930A}" type="datetimeFigureOut">
              <a:rPr lang="de-DE" smtClean="0"/>
              <a:t>22.09.2022</a:t>
            </a:fld>
            <a:endParaRPr lang="de-DE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2FF65D9-01FC-4BAD-B8FE-56E81BD3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06720C2-DB20-417A-B3E3-B286D2E2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0004-18BF-4AB3-9E32-8D2BB4B59C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49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851274-E809-4ACE-87FA-AFD80562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1E55459-F62E-4DCA-BD9C-4138D646F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de-DE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7C834B3-1455-4DC7-9F62-BB3BAC35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D079-6BE3-47C0-A6EA-C0DFEB37930A}" type="datetimeFigureOut">
              <a:rPr lang="de-DE" smtClean="0"/>
              <a:t>22.09.2022</a:t>
            </a:fld>
            <a:endParaRPr lang="de-DE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2C884F4-8DCF-4262-A0F7-9CEB25E0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0C939AB-1154-44F2-953C-9B8EB32B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0004-18BF-4AB3-9E32-8D2BB4B59C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9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23EF91-7CC9-470B-973D-D9ABA3B35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90BDD2D-3DDA-4EB0-888F-C3DBC192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96CF93A-32A2-4257-8255-551D3DAC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D079-6BE3-47C0-A6EA-C0DFEB37930A}" type="datetimeFigureOut">
              <a:rPr lang="de-DE" smtClean="0"/>
              <a:t>22.09.2022</a:t>
            </a:fld>
            <a:endParaRPr lang="de-DE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E871A36-07D8-446D-AF70-E519E955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A531B84-D323-4A01-A061-7A6F17D7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0004-18BF-4AB3-9E32-8D2BB4B59C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27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452240-D199-40AB-ADFC-278EEFFFE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C6A7A9E-F54E-476C-BD0B-680840135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de-DE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BC33D70-D71A-433D-BF01-230E10B4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de-DE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3520962-2045-4E15-A7EB-FDCA2DEE5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D079-6BE3-47C0-A6EA-C0DFEB37930A}" type="datetimeFigureOut">
              <a:rPr lang="de-DE" smtClean="0"/>
              <a:t>22.09.2022</a:t>
            </a:fld>
            <a:endParaRPr lang="de-DE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C66A666-74DA-48A0-90FE-17EACFF5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C1596E7-234D-47CC-862A-CC27D698A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0004-18BF-4AB3-9E32-8D2BB4B59C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2C38C5-6259-42DB-ACF8-F293985B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D512C3E-E777-4B01-89AB-DE1F63B78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5DA06F7-C1FE-494D-9A40-EA2666040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de-DE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722D122-BACF-4C5A-B942-F1CD0DB18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BB14E47-E9C0-4BAB-8999-26E439EB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de-DE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B21FED43-F077-4C17-88AC-49E7EA76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D079-6BE3-47C0-A6EA-C0DFEB37930A}" type="datetimeFigureOut">
              <a:rPr lang="de-DE" smtClean="0"/>
              <a:t>22.09.2022</a:t>
            </a:fld>
            <a:endParaRPr lang="de-DE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A603D52-8CE1-4881-8C51-D61983BB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1BAC8D7-8102-43EC-9631-221D7C82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0004-18BF-4AB3-9E32-8D2BB4B59C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39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580C1B-988C-4626-9164-D361146A0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1A11F4F-CA9B-4D81-9FEA-A8CB9563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D079-6BE3-47C0-A6EA-C0DFEB37930A}" type="datetimeFigureOut">
              <a:rPr lang="de-DE" smtClean="0"/>
              <a:t>22.09.2022</a:t>
            </a:fld>
            <a:endParaRPr lang="de-DE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1C0C2E6-2064-40F7-89F0-3259A43B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E3ACF61-CFB7-4D00-B72C-8DF3E53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0004-18BF-4AB3-9E32-8D2BB4B59C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99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AD90CD8-6110-4A40-B0BE-ECE0489E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D079-6BE3-47C0-A6EA-C0DFEB37930A}" type="datetimeFigureOut">
              <a:rPr lang="de-DE" smtClean="0"/>
              <a:t>22.09.2022</a:t>
            </a:fld>
            <a:endParaRPr lang="de-DE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6104EEA-3F5B-4DEA-A3F5-5DA20666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69BD65F-C60E-4E05-93E1-421161C89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0004-18BF-4AB3-9E32-8D2BB4B59C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3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7B5B19-6F34-488D-89AE-8AC9AD4F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112190B-868A-41E5-BA30-AE85DB763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de-DE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36B75FA-CD6C-4EB8-B542-3737C2D7C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D33C05C-D308-4974-99DD-D15DEB435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D079-6BE3-47C0-A6EA-C0DFEB37930A}" type="datetimeFigureOut">
              <a:rPr lang="de-DE" smtClean="0"/>
              <a:t>22.09.2022</a:t>
            </a:fld>
            <a:endParaRPr lang="de-DE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E7E94EF-4C4B-40D2-8518-58F734EE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3C50BD9-AF24-4FD2-ABBE-A64639E3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0004-18BF-4AB3-9E32-8D2BB4B59C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8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776255-42B0-4014-8CFB-B06FCADB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7FDF612-BF32-4598-8D3F-1F776362B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8391FEE-53AF-4991-9812-99FAA3BA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18548EF-F6EE-47EC-8187-FD20A0AF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D079-6BE3-47C0-A6EA-C0DFEB37930A}" type="datetimeFigureOut">
              <a:rPr lang="de-DE" smtClean="0"/>
              <a:t>22.09.2022</a:t>
            </a:fld>
            <a:endParaRPr lang="de-DE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7F1A73B-70CF-48D6-BE4E-8EDE55EDB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7F1484B-2424-4097-89A3-4DAF3138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0004-18BF-4AB3-9E32-8D2BB4B59C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08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0B418CF-47DD-40C8-ACC2-9127B8250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de-DE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120E4F2-12A7-416F-ACD8-0307CE8CD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de-DE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EB5895C-4EDB-4D64-B77A-D8DEA2FA3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5D079-6BE3-47C0-A6EA-C0DFEB37930A}" type="datetimeFigureOut">
              <a:rPr lang="de-DE" smtClean="0"/>
              <a:t>22.09.2022</a:t>
            </a:fld>
            <a:endParaRPr lang="de-DE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12A1176-8B00-4AAF-807D-95A17BE96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EA8D3B3-CA1E-456F-9D86-15FFBA7AC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D0004-18BF-4AB3-9E32-8D2BB4B59C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96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e3nBsGETXWs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8360C1E-503D-4727-8458-5A83E2F16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3301703"/>
            <a:ext cx="6105194" cy="2031055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sl-SI" sz="8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DAN </a:t>
            </a:r>
            <a:br>
              <a:rPr lang="sl-SI" sz="8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l-SI" sz="8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SLOVENSKEGA ŠPORTA</a:t>
            </a:r>
            <a:br>
              <a:rPr lang="sl-SI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sl-SI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23. </a:t>
            </a:r>
            <a:r>
              <a:rPr lang="sl-SI" sz="4200" dirty="0">
                <a:solidFill>
                  <a:srgbClr val="FFFFFF"/>
                </a:solidFill>
              </a:rPr>
              <a:t>september</a:t>
            </a:r>
            <a:r>
              <a:rPr lang="sl-SI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2022</a:t>
            </a: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158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A8103119-464F-4858-B497-2BAC67EAA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53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8870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4B4C67-F762-4839-8689-856AA8C0F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250" y="772357"/>
            <a:ext cx="11505460" cy="4806103"/>
          </a:xfrm>
        </p:spPr>
        <p:txBody>
          <a:bodyPr>
            <a:normAutofit fontScale="90000"/>
          </a:bodyPr>
          <a:lstStyle/>
          <a:p>
            <a:pPr algn="l"/>
            <a:r>
              <a:rPr kumimoji="0" lang="sl-SI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D</a:t>
            </a:r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an je </a:t>
            </a:r>
            <a:r>
              <a:rPr kumimoji="0" lang="de-DE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namenjen</a:t>
            </a:r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de-DE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promociji</a:t>
            </a:r>
            <a:r>
              <a:rPr kumimoji="0" lang="de-DE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de-DE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športa</a:t>
            </a:r>
            <a:r>
              <a:rPr kumimoji="0" lang="de-DE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in </a:t>
            </a:r>
            <a:r>
              <a:rPr kumimoji="0" lang="de-DE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telesn</a:t>
            </a:r>
            <a:r>
              <a:rPr kumimoji="0" lang="sl-SI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i</a:t>
            </a:r>
            <a:r>
              <a:rPr kumimoji="0" lang="de-DE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de-DE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aktivnosti</a:t>
            </a:r>
            <a:r>
              <a:rPr kumimoji="0" lang="de-DE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v </a:t>
            </a:r>
            <a:r>
              <a:rPr kumimoji="0" lang="de-DE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najširšem</a:t>
            </a:r>
            <a:r>
              <a:rPr kumimoji="0" lang="de-DE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de-DE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pomenu</a:t>
            </a:r>
            <a:r>
              <a:rPr kumimoji="0" lang="sl-SI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.</a:t>
            </a:r>
            <a:br>
              <a:rPr kumimoji="0" lang="sl-SI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br>
              <a:rPr lang="sl-SI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de-DE" sz="6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Posvečen</a:t>
            </a:r>
            <a:r>
              <a:rPr lang="de-DE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</a:t>
            </a:r>
            <a:r>
              <a:rPr lang="de-DE" sz="6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zavedanju</a:t>
            </a:r>
            <a:r>
              <a:rPr lang="de-DE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6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pomembnosti</a:t>
            </a:r>
            <a:r>
              <a:rPr lang="de-DE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6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telesne</a:t>
            </a:r>
            <a:r>
              <a:rPr lang="de-DE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6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dejavnosti</a:t>
            </a:r>
            <a:r>
              <a:rPr lang="de-DE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6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</a:t>
            </a:r>
            <a:r>
              <a:rPr lang="de-DE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6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zdravje</a:t>
            </a:r>
            <a:r>
              <a:rPr lang="de-DE" sz="6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6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slehernega</a:t>
            </a:r>
            <a:r>
              <a:rPr lang="de-DE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6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državljana</a:t>
            </a:r>
            <a:r>
              <a:rPr lang="de-DE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6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Slovenije</a:t>
            </a:r>
            <a:r>
              <a:rPr lang="de-DE" sz="6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24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4964B5-E195-480B-8D79-F4402E346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379" y="337351"/>
            <a:ext cx="10629530" cy="1651247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1"/>
                </a:solidFill>
              </a:rPr>
              <a:t>POMEN GIBANJA ZA OTROKE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F22DE3C-2064-429F-9567-595A71129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091" y="2112885"/>
            <a:ext cx="10875146" cy="4270160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sl-SI" b="1" dirty="0"/>
              <a:t>Krepitev zdravja </a:t>
            </a:r>
            <a:r>
              <a:rPr lang="sl-SI" dirty="0"/>
              <a:t>(manj bolezni)</a:t>
            </a:r>
          </a:p>
          <a:p>
            <a:pPr marL="342900" indent="-342900" algn="l">
              <a:buFontTx/>
              <a:buChar char="-"/>
            </a:pPr>
            <a:r>
              <a:rPr lang="sl-SI" b="1" dirty="0"/>
              <a:t>Dobro počutje</a:t>
            </a:r>
          </a:p>
          <a:p>
            <a:pPr marL="342900" indent="-342900" algn="l">
              <a:buFontTx/>
              <a:buChar char="-"/>
            </a:pPr>
            <a:r>
              <a:rPr lang="sl-SI" b="1" dirty="0"/>
              <a:t>Boljši učni dosežki</a:t>
            </a:r>
          </a:p>
          <a:p>
            <a:pPr marL="342900" indent="-342900" algn="l">
              <a:buFontTx/>
              <a:buChar char="-"/>
            </a:pPr>
            <a:r>
              <a:rPr lang="sl-SI" dirty="0"/>
              <a:t>Vključevanje v skupino, </a:t>
            </a:r>
            <a:r>
              <a:rPr lang="sl-SI" b="1" dirty="0"/>
              <a:t>sodelovanje z drugimi</a:t>
            </a:r>
          </a:p>
          <a:p>
            <a:pPr marL="342900" indent="-342900" algn="l">
              <a:buFontTx/>
              <a:buChar char="-"/>
            </a:pPr>
            <a:r>
              <a:rPr lang="sl-SI" b="1" dirty="0"/>
              <a:t>Manj vedenjskih problemov</a:t>
            </a:r>
          </a:p>
          <a:p>
            <a:pPr marL="342900" indent="-342900" algn="l">
              <a:buFontTx/>
              <a:buChar char="-"/>
            </a:pPr>
            <a:r>
              <a:rPr lang="sl-SI" dirty="0"/>
              <a:t>Oblikovanje </a:t>
            </a:r>
            <a:r>
              <a:rPr lang="sl-SI" b="1" dirty="0"/>
              <a:t>pozitivnih vedenjskih vzorcev</a:t>
            </a:r>
          </a:p>
          <a:p>
            <a:pPr marL="342900" indent="-342900" algn="l">
              <a:buFontTx/>
              <a:buChar char="-"/>
            </a:pPr>
            <a:r>
              <a:rPr lang="sl-SI" b="1" dirty="0"/>
              <a:t>Razvijanje gibalnih sposobnosti </a:t>
            </a:r>
            <a:r>
              <a:rPr lang="sl-SI" dirty="0"/>
              <a:t>(moč, hitrost, koordinacija, gibljivost, vzdržljivost, ravnotežje, natančnost)</a:t>
            </a:r>
          </a:p>
          <a:p>
            <a:pPr algn="l"/>
            <a:endParaRPr lang="sl-SI" dirty="0"/>
          </a:p>
        </p:txBody>
      </p:sp>
      <p:pic>
        <p:nvPicPr>
          <p:cNvPr id="4" name="Slika 3" descr="Thumbs up emoticon vector">
            <a:extLst>
              <a:ext uri="{FF2B5EF4-FFF2-40B4-BE49-F238E27FC236}">
                <a16:creationId xmlns:a16="http://schemas.microsoft.com/office/drawing/2014/main" id="{B17C983F-9D9C-4ED9-A151-A95BFB7DC34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0" b="17333"/>
          <a:stretch/>
        </p:blipFill>
        <p:spPr bwMode="auto">
          <a:xfrm>
            <a:off x="9081816" y="2217514"/>
            <a:ext cx="2391093" cy="17439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1842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2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8227C03-50DB-40ED-AC38-59EEE10E0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1117706"/>
            <a:ext cx="9339309" cy="5220949"/>
          </a:xfrm>
        </p:spPr>
        <p:txBody>
          <a:bodyPr anchor="ctr">
            <a:normAutofit/>
          </a:bodyPr>
          <a:lstStyle/>
          <a:p>
            <a:r>
              <a:rPr lang="de-DE" b="1" dirty="0" err="1"/>
              <a:t>Za</a:t>
            </a:r>
            <a:r>
              <a:rPr lang="de-DE" b="1" dirty="0"/>
              <a:t> </a:t>
            </a:r>
            <a:r>
              <a:rPr lang="de-DE" b="1" dirty="0" err="1"/>
              <a:t>otroke</a:t>
            </a:r>
            <a:r>
              <a:rPr lang="de-DE" b="1" dirty="0"/>
              <a:t> in </a:t>
            </a:r>
            <a:r>
              <a:rPr lang="de-DE" b="1" dirty="0" err="1"/>
              <a:t>mladostnike</a:t>
            </a:r>
            <a:r>
              <a:rPr lang="de-DE" b="1" dirty="0"/>
              <a:t> </a:t>
            </a:r>
            <a:r>
              <a:rPr lang="de-DE" dirty="0"/>
              <a:t>se </a:t>
            </a:r>
            <a:r>
              <a:rPr lang="de-DE" dirty="0" err="1"/>
              <a:t>priporoča</a:t>
            </a:r>
            <a:r>
              <a:rPr lang="de-DE" dirty="0"/>
              <a:t> </a:t>
            </a:r>
            <a:r>
              <a:rPr lang="de-DE" b="1" dirty="0" err="1">
                <a:solidFill>
                  <a:srgbClr val="FF0000"/>
                </a:solidFill>
                <a:highlight>
                  <a:srgbClr val="FFFF00"/>
                </a:highlight>
              </a:rPr>
              <a:t>vsaj</a:t>
            </a:r>
            <a:r>
              <a:rPr lang="de-DE" b="1" dirty="0">
                <a:solidFill>
                  <a:srgbClr val="FF0000"/>
                </a:solidFill>
                <a:highlight>
                  <a:srgbClr val="FFFF00"/>
                </a:highlight>
              </a:rPr>
              <a:t> 60 </a:t>
            </a:r>
            <a:r>
              <a:rPr lang="de-DE" b="1" dirty="0" err="1">
                <a:solidFill>
                  <a:srgbClr val="FF0000"/>
                </a:solidFill>
                <a:highlight>
                  <a:srgbClr val="FFFF00"/>
                </a:highlight>
              </a:rPr>
              <a:t>minut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endParaRPr lang="sl-SI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 err="1"/>
              <a:t>zmerne</a:t>
            </a:r>
            <a:r>
              <a:rPr lang="de-DE" dirty="0"/>
              <a:t> do </a:t>
            </a:r>
            <a:r>
              <a:rPr lang="de-DE" dirty="0" err="1"/>
              <a:t>visoko</a:t>
            </a:r>
            <a:r>
              <a:rPr lang="de-DE" dirty="0"/>
              <a:t> </a:t>
            </a:r>
            <a:r>
              <a:rPr lang="de-DE" dirty="0" err="1"/>
              <a:t>intenzivne</a:t>
            </a:r>
            <a:r>
              <a:rPr lang="de-DE" dirty="0"/>
              <a:t> </a:t>
            </a:r>
            <a:r>
              <a:rPr lang="de-DE" dirty="0" err="1"/>
              <a:t>telesne</a:t>
            </a:r>
            <a:r>
              <a:rPr lang="de-DE" dirty="0"/>
              <a:t> </a:t>
            </a:r>
            <a:r>
              <a:rPr lang="de-DE" dirty="0" err="1"/>
              <a:t>dejavnosti</a:t>
            </a:r>
            <a:r>
              <a:rPr lang="de-DE" dirty="0"/>
              <a:t> </a:t>
            </a:r>
            <a:r>
              <a:rPr lang="de-DE" b="1" dirty="0" err="1">
                <a:solidFill>
                  <a:srgbClr val="FF0000"/>
                </a:solidFill>
                <a:highlight>
                  <a:srgbClr val="FFFF00"/>
                </a:highlight>
              </a:rPr>
              <a:t>vsak</a:t>
            </a:r>
            <a:r>
              <a:rPr lang="de-DE" b="1" dirty="0">
                <a:solidFill>
                  <a:srgbClr val="FF0000"/>
                </a:solidFill>
                <a:highlight>
                  <a:srgbClr val="FFFF00"/>
                </a:highlight>
              </a:rPr>
              <a:t> dan</a:t>
            </a:r>
            <a:r>
              <a:rPr lang="de-DE" dirty="0"/>
              <a:t>. </a:t>
            </a:r>
            <a:endParaRPr lang="sl-SI" dirty="0"/>
          </a:p>
          <a:p>
            <a:r>
              <a:rPr lang="de-DE" dirty="0"/>
              <a:t>V </a:t>
            </a:r>
            <a:r>
              <a:rPr lang="de-DE" dirty="0" err="1"/>
              <a:t>večini</a:t>
            </a:r>
            <a:r>
              <a:rPr lang="de-DE" dirty="0"/>
              <a:t> </a:t>
            </a:r>
            <a:r>
              <a:rPr lang="de-DE" dirty="0" err="1"/>
              <a:t>primerov</a:t>
            </a:r>
            <a:r>
              <a:rPr lang="de-DE" dirty="0"/>
              <a:t> se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najlažje</a:t>
            </a:r>
            <a:r>
              <a:rPr lang="de-DE" dirty="0"/>
              <a:t> in </a:t>
            </a:r>
            <a:r>
              <a:rPr lang="de-DE" dirty="0" err="1"/>
              <a:t>najhitreje</a:t>
            </a:r>
            <a:r>
              <a:rPr lang="de-DE" dirty="0"/>
              <a:t> </a:t>
            </a:r>
            <a:r>
              <a:rPr lang="de-DE" dirty="0" err="1"/>
              <a:t>doseže</a:t>
            </a:r>
            <a:r>
              <a:rPr lang="de-DE" dirty="0"/>
              <a:t> s </a:t>
            </a:r>
            <a:r>
              <a:rPr lang="de-DE" dirty="0" err="1"/>
              <a:t>vsakodnevnim</a:t>
            </a:r>
            <a:r>
              <a:rPr lang="de-DE" dirty="0"/>
              <a:t>/</a:t>
            </a:r>
            <a:r>
              <a:rPr lang="de-DE" b="1" dirty="0" err="1"/>
              <a:t>rednim</a:t>
            </a:r>
            <a:r>
              <a:rPr lang="de-DE" b="1" dirty="0"/>
              <a:t> </a:t>
            </a:r>
            <a:r>
              <a:rPr lang="de-DE" b="1" u="sng" dirty="0" err="1"/>
              <a:t>pešačenjem</a:t>
            </a:r>
            <a:r>
              <a:rPr lang="de-DE" b="1" dirty="0"/>
              <a:t> </a:t>
            </a:r>
            <a:r>
              <a:rPr lang="de-DE" dirty="0"/>
              <a:t>in/</a:t>
            </a:r>
            <a:r>
              <a:rPr lang="de-DE" dirty="0" err="1"/>
              <a:t>ali</a:t>
            </a:r>
            <a:r>
              <a:rPr lang="de-DE" dirty="0"/>
              <a:t> </a:t>
            </a:r>
            <a:r>
              <a:rPr lang="de-DE" b="1" u="sng" dirty="0" err="1"/>
              <a:t>kolesarjenjem</a:t>
            </a:r>
            <a:r>
              <a:rPr lang="de-DE" dirty="0"/>
              <a:t>.</a:t>
            </a:r>
            <a:endParaRPr lang="sl-SI" dirty="0"/>
          </a:p>
          <a:p>
            <a:r>
              <a:rPr lang="de-DE" dirty="0"/>
              <a:t> </a:t>
            </a:r>
            <a:r>
              <a:rPr lang="de-DE" dirty="0" err="1"/>
              <a:t>Vsaj</a:t>
            </a:r>
            <a:r>
              <a:rPr lang="de-DE" dirty="0"/>
              <a:t> </a:t>
            </a:r>
            <a:r>
              <a:rPr lang="de-DE" b="1" dirty="0" err="1"/>
              <a:t>dvakrat</a:t>
            </a:r>
            <a:r>
              <a:rPr lang="de-DE" b="1" dirty="0"/>
              <a:t> na </a:t>
            </a:r>
            <a:r>
              <a:rPr lang="de-DE" b="1" dirty="0" err="1"/>
              <a:t>teden</a:t>
            </a:r>
            <a:r>
              <a:rPr lang="de-DE" b="1" dirty="0"/>
              <a:t> </a:t>
            </a:r>
            <a:r>
              <a:rPr lang="de-DE" dirty="0"/>
              <a:t>se </a:t>
            </a:r>
            <a:r>
              <a:rPr lang="de-DE" dirty="0" err="1"/>
              <a:t>priporoča</a:t>
            </a:r>
            <a:r>
              <a:rPr lang="de-DE" dirty="0"/>
              <a:t> </a:t>
            </a:r>
            <a:r>
              <a:rPr lang="de-DE" dirty="0" err="1"/>
              <a:t>tudi</a:t>
            </a:r>
            <a:r>
              <a:rPr lang="de-DE" dirty="0"/>
              <a:t> </a:t>
            </a:r>
            <a:r>
              <a:rPr lang="de-DE" dirty="0" err="1"/>
              <a:t>izvajanje</a:t>
            </a:r>
            <a:r>
              <a:rPr lang="de-DE" dirty="0"/>
              <a:t> </a:t>
            </a:r>
            <a:r>
              <a:rPr lang="de-DE" b="1" u="sng" dirty="0" err="1"/>
              <a:t>vaj</a:t>
            </a:r>
            <a:r>
              <a:rPr lang="de-DE" b="1" u="sng" dirty="0"/>
              <a:t> </a:t>
            </a:r>
            <a:r>
              <a:rPr lang="de-DE" b="1" u="sng" dirty="0" err="1"/>
              <a:t>za</a:t>
            </a:r>
            <a:r>
              <a:rPr lang="de-DE" b="1" u="sng" dirty="0"/>
              <a:t> </a:t>
            </a:r>
            <a:r>
              <a:rPr lang="de-DE" b="1" u="sng" dirty="0" err="1"/>
              <a:t>krepitev</a:t>
            </a:r>
            <a:r>
              <a:rPr lang="de-DE" b="1" u="sng" dirty="0"/>
              <a:t> </a:t>
            </a:r>
            <a:r>
              <a:rPr lang="de-DE" b="1" u="sng" dirty="0" err="1"/>
              <a:t>večjih</a:t>
            </a:r>
            <a:r>
              <a:rPr lang="de-DE" b="1" u="sng" dirty="0"/>
              <a:t> </a:t>
            </a:r>
            <a:r>
              <a:rPr lang="de-DE" b="1" u="sng" dirty="0" err="1"/>
              <a:t>mišičnih</a:t>
            </a:r>
            <a:r>
              <a:rPr lang="de-DE" b="1" u="sng" dirty="0"/>
              <a:t> </a:t>
            </a:r>
            <a:r>
              <a:rPr lang="de-DE" b="1" u="sng" dirty="0" err="1"/>
              <a:t>skupin</a:t>
            </a:r>
            <a:r>
              <a:rPr lang="de-DE" b="1" dirty="0"/>
              <a:t>.</a:t>
            </a:r>
          </a:p>
        </p:txBody>
      </p:sp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C6D593A1-6904-42C2-A204-8C2D001A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571" y="740398"/>
            <a:ext cx="3184865" cy="4251960"/>
          </a:xfrm>
          <a:prstGeom prst="rect">
            <a:avLst/>
          </a:prstGeom>
        </p:spPr>
      </p:pic>
      <p:sp>
        <p:nvSpPr>
          <p:cNvPr id="7" name="Naslov 1">
            <a:extLst>
              <a:ext uri="{FF2B5EF4-FFF2-40B4-BE49-F238E27FC236}">
                <a16:creationId xmlns:a16="http://schemas.microsoft.com/office/drawing/2014/main" id="{63D7ED14-1311-4A18-A6E8-ECB769C95AC3}"/>
              </a:ext>
            </a:extLst>
          </p:cNvPr>
          <p:cNvSpPr txBox="1">
            <a:spLocks/>
          </p:cNvSpPr>
          <p:nvPr/>
        </p:nvSpPr>
        <p:spPr>
          <a:xfrm>
            <a:off x="781235" y="598361"/>
            <a:ext cx="10629530" cy="1261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>
                <a:solidFill>
                  <a:schemeClr val="accent1"/>
                </a:solidFill>
              </a:rPr>
              <a:t>PRIPOROČILO WHO </a:t>
            </a:r>
          </a:p>
          <a:p>
            <a:r>
              <a:rPr lang="sl-SI" b="1" dirty="0">
                <a:solidFill>
                  <a:schemeClr val="accent1"/>
                </a:solidFill>
              </a:rPr>
              <a:t>(Svetovne zdravstvene organizacije) </a:t>
            </a:r>
            <a:endParaRPr lang="de-DE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6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71CD13-09CB-470E-B0DB-70C79B46C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0005"/>
            <a:ext cx="9144000" cy="1469917"/>
          </a:xfrm>
        </p:spPr>
        <p:txBody>
          <a:bodyPr>
            <a:normAutofit fontScale="90000"/>
          </a:bodyPr>
          <a:lstStyle/>
          <a:p>
            <a:r>
              <a:rPr lang="sl-SI" dirty="0"/>
              <a:t>naloga</a:t>
            </a:r>
            <a:br>
              <a:rPr lang="sl-SI" dirty="0"/>
            </a:br>
            <a:r>
              <a:rPr lang="sl-SI" b="1" dirty="0"/>
              <a:t>JUTRANJE RAZTEZANJE</a:t>
            </a:r>
            <a:endParaRPr lang="de-DE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696BADC-66B3-4894-9DC6-57A4637BC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0532" y="1622318"/>
            <a:ext cx="9144000" cy="1655762"/>
          </a:xfrm>
        </p:spPr>
        <p:txBody>
          <a:bodyPr/>
          <a:lstStyle/>
          <a:p>
            <a:endParaRPr lang="sl-SI" dirty="0"/>
          </a:p>
          <a:p>
            <a:r>
              <a:rPr lang="sl-SI" dirty="0"/>
              <a:t>Povezava:</a:t>
            </a:r>
          </a:p>
          <a:p>
            <a:r>
              <a:rPr lang="sl-SI" dirty="0">
                <a:hlinkClick r:id="rId2"/>
              </a:rPr>
              <a:t>https://www.youtube.com/watch?v=e3nBsGETXWs</a:t>
            </a:r>
            <a:r>
              <a:rPr lang="sl-SI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9099567-3A7E-4E14-A2D0-1F63FB4AB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459" y="3164558"/>
            <a:ext cx="5009780" cy="33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52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C7CC9B-0697-49CF-94B7-41A0E5B2A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288"/>
            <a:ext cx="9144000" cy="1039812"/>
          </a:xfrm>
        </p:spPr>
        <p:txBody>
          <a:bodyPr/>
          <a:lstStyle/>
          <a:p>
            <a:r>
              <a:rPr lang="sl-SI" b="1" dirty="0"/>
              <a:t>TEDEN MOBILNOSTI</a:t>
            </a:r>
            <a:endParaRPr lang="de-DE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D4F69DC-C628-4694-A552-7F67D2636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4678532"/>
            <a:ext cx="10107782" cy="1779417"/>
          </a:xfrm>
        </p:spPr>
        <p:txBody>
          <a:bodyPr>
            <a:normAutofit/>
          </a:bodyPr>
          <a:lstStyle/>
          <a:p>
            <a:endParaRPr lang="sl-SI" sz="3200" dirty="0"/>
          </a:p>
          <a:p>
            <a:r>
              <a:rPr lang="sl-SI" sz="3200" b="1" dirty="0">
                <a:highlight>
                  <a:srgbClr val="FFFF00"/>
                </a:highlight>
              </a:rPr>
              <a:t>Prispevaj k čistejšemu okolju tudi ti!</a:t>
            </a:r>
            <a:endParaRPr lang="de-DE" sz="3200" b="1" dirty="0">
              <a:highlight>
                <a:srgbClr val="FFFF00"/>
              </a:highligh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D5A8B6-98F7-46CD-87D8-D955A9AAC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333" y="1405657"/>
            <a:ext cx="4040358" cy="29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03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7220E0-0168-40EE-A21C-0C103040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4100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5B0CC10-5857-4074-A5DA-011AF858D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858" y="5706823"/>
            <a:ext cx="10906061" cy="779735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lika 4" descr="Slika, ki vsebuje besede besedilo, zunanje, časopis, fotografija&#10;&#10;Opis je samodejno ustvarjen">
            <a:extLst>
              <a:ext uri="{FF2B5EF4-FFF2-40B4-BE49-F238E27FC236}">
                <a16:creationId xmlns:a16="http://schemas.microsoft.com/office/drawing/2014/main" id="{F3EA45B1-626B-43D9-8E59-8037BA5F3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6" r="1" b="8248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52749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Širokozaslonsko</PresentationFormat>
  <Paragraphs>23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Officeova tema</vt:lpstr>
      <vt:lpstr>DAN  SLOVENSKEGA ŠPORTA  23. september 2022</vt:lpstr>
      <vt:lpstr>PowerPointova predstavitev</vt:lpstr>
      <vt:lpstr>Dan je namenjen promociji športa in telesni aktivnosti v najširšem pomenu.  Posvečen je zavedanju pomembnosti telesne dejavnosti za zdravje slehernega državljana Slovenije. </vt:lpstr>
      <vt:lpstr>POMEN GIBANJA ZA OTROKE</vt:lpstr>
      <vt:lpstr>PowerPointova predstavitev</vt:lpstr>
      <vt:lpstr>naloga JUTRANJE RAZTEZANJE</vt:lpstr>
      <vt:lpstr>TEDEN MOBILNOSTI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DAN  SLOVENSKEGA ŠPORTA  23. september 2020</dc:title>
  <dc:creator>Jasmina Karakaš</dc:creator>
  <cp:lastModifiedBy>Andreja Kolander</cp:lastModifiedBy>
  <cp:revision>7</cp:revision>
  <dcterms:created xsi:type="dcterms:W3CDTF">2020-09-20T08:27:00Z</dcterms:created>
  <dcterms:modified xsi:type="dcterms:W3CDTF">2022-09-22T19:17:47Z</dcterms:modified>
</cp:coreProperties>
</file>