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4"/>
  </p:sldMasterIdLst>
  <p:notesMasterIdLst>
    <p:notesMasterId r:id="rId12"/>
  </p:notesMasterIdLst>
  <p:handoutMasterIdLst>
    <p:handoutMasterId r:id="rId13"/>
  </p:handoutMasterIdLst>
  <p:sldIdLst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 rtl="0"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01" d="100"/>
          <a:sy n="101" d="100"/>
        </p:scale>
        <p:origin x="280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za glav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sl-SI" dirty="0"/>
          </a:p>
        </p:txBody>
      </p:sp>
      <p:sp>
        <p:nvSpPr>
          <p:cNvPr id="3" name="Označba mesta za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B5E9231-9F4B-4149-841D-1F9796979E66}" type="datetime1">
              <a:rPr lang="sl-SI" smtClean="0"/>
              <a:t>8. 06. 2022</a:t>
            </a:fld>
            <a:endParaRPr lang="sl-SI" dirty="0"/>
          </a:p>
        </p:txBody>
      </p:sp>
      <p:sp>
        <p:nvSpPr>
          <p:cNvPr id="4" name="Označba mesta za nogo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sl-SI" dirty="0"/>
          </a:p>
        </p:txBody>
      </p:sp>
      <p:sp>
        <p:nvSpPr>
          <p:cNvPr id="5" name="Označba mesta za številko diapoz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DCC7757-6264-420F-9201-02E9A21CB7A0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854295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za glav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sl-SI" noProof="0" dirty="0"/>
          </a:p>
        </p:txBody>
      </p:sp>
      <p:sp>
        <p:nvSpPr>
          <p:cNvPr id="3" name="Označba mesta za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6E0E93-E312-4CB6-BD45-26D20DDDA377}" type="datetime1">
              <a:rPr lang="sl-SI" smtClean="0"/>
              <a:pPr/>
              <a:t>8. 06. 2022</a:t>
            </a:fld>
            <a:endParaRPr lang="sl-SI" dirty="0"/>
          </a:p>
        </p:txBody>
      </p:sp>
      <p:sp>
        <p:nvSpPr>
          <p:cNvPr id="4" name="Označba mesta za sliko diapoz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sl-SI" noProof="0" dirty="0"/>
          </a:p>
        </p:txBody>
      </p:sp>
      <p:sp>
        <p:nvSpPr>
          <p:cNvPr id="5" name="Označba mesta za opomb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sl-SI" noProof="0" dirty="0"/>
              <a:t>Uredite sloge besedila matrice</a:t>
            </a:r>
          </a:p>
          <a:p>
            <a:pPr lvl="1" rtl="0"/>
            <a:r>
              <a:rPr lang="sl-SI" noProof="0" dirty="0"/>
              <a:t>Druga raven</a:t>
            </a:r>
          </a:p>
          <a:p>
            <a:pPr lvl="2" rtl="0"/>
            <a:r>
              <a:rPr lang="sl-SI" noProof="0" dirty="0"/>
              <a:t>Tretja raven</a:t>
            </a:r>
          </a:p>
          <a:p>
            <a:pPr lvl="3" rtl="0"/>
            <a:r>
              <a:rPr lang="sl-SI" noProof="0" dirty="0"/>
              <a:t>Četrta raven</a:t>
            </a:r>
          </a:p>
          <a:p>
            <a:pPr lvl="4" rtl="0"/>
            <a:r>
              <a:rPr lang="sl-SI" noProof="0" dirty="0"/>
              <a:t>Peta raven</a:t>
            </a:r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sl-SI" noProof="0" dirty="0"/>
          </a:p>
        </p:txBody>
      </p:sp>
      <p:sp>
        <p:nvSpPr>
          <p:cNvPr id="7" name="Označba mesta za številko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AD115C9-E24C-4512-AA8B-319BB49F77B5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212562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za sliko diapoz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za opomb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4" name="Označba mesta za številko diapoz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AD115C9-E24C-4512-AA8B-319BB49F77B5}" type="slidenum">
              <a:rPr lang="sl-SI" smtClean="0"/>
              <a:t>1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921518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za sliko diapoz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za opomb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za številko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AD115C9-E24C-4512-AA8B-319BB49F77B5}" type="slidenum">
              <a:rPr lang="sl-SI" smtClean="0"/>
              <a:t>2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3711462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za sliko diapoz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za opomb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za številko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AD115C9-E24C-4512-AA8B-319BB49F77B5}" type="slidenum">
              <a:rPr lang="sl-SI" smtClean="0"/>
              <a:t>3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740280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za sliko diapoz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za opomb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za številko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AD115C9-E24C-4512-AA8B-319BB49F77B5}" type="slidenum">
              <a:rPr lang="sl-SI" smtClean="0"/>
              <a:t>4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2081392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za sliko diapoz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za opomb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za številko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AD115C9-E24C-4512-AA8B-319BB49F77B5}" type="slidenum">
              <a:rPr lang="sl-SI" smtClean="0"/>
              <a:t>5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446043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lika 9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12192000" cy="4572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914400" y="2007889"/>
            <a:ext cx="10363200" cy="1470025"/>
          </a:xfrm>
        </p:spPr>
        <p:txBody>
          <a:bodyPr rtlCol="0"/>
          <a:lstStyle>
            <a:lvl1pPr algn="ctr" rtl="0">
              <a:defRPr sz="4400" b="1" baseline="0">
                <a:solidFill>
                  <a:schemeClr val="tx2">
                    <a:lumMod val="50000"/>
                  </a:schemeClr>
                </a:solidFill>
                <a:effectLst/>
              </a:defRPr>
            </a:lvl1pPr>
          </a:lstStyle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625600" y="3886200"/>
            <a:ext cx="8534400" cy="1752600"/>
          </a:xfrm>
        </p:spPr>
        <p:txBody>
          <a:bodyPr rtlCol="0">
            <a:normAutofit/>
          </a:bodyPr>
          <a:lstStyle>
            <a:lvl1pPr marL="0" indent="0" algn="ctr">
              <a:buNone/>
              <a:defRPr sz="2800" baseline="0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sl-SI" noProof="0"/>
              <a:t>Kliknite, če želite urediti slog podnaslova matrice</a:t>
            </a:r>
            <a:endParaRPr lang="sl-SI" noProof="0" dirty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noProof="0" dirty="0"/>
              <a:t>Dodajte nogo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BDC1B11-A985-439B-AD94-17A471C71CF2}" type="datetime1">
              <a:rPr lang="sl-SI" noProof="0" smtClean="0"/>
              <a:t>8. 06. 2022</a:t>
            </a:fld>
            <a:endParaRPr lang="sl-SI" noProof="0" dirty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218435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3" name="Označba mesta za navpično besedilo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>
              <a:buClr>
                <a:schemeClr val="tx2">
                  <a:lumMod val="50000"/>
                </a:schemeClr>
              </a:buClr>
              <a:defRPr/>
            </a:lvl1pPr>
            <a:lvl2pPr>
              <a:buClr>
                <a:schemeClr val="tx2">
                  <a:lumMod val="50000"/>
                </a:schemeClr>
              </a:buClr>
              <a:defRPr/>
            </a:lvl2pPr>
            <a:lvl3pPr>
              <a:buClr>
                <a:schemeClr val="tx2">
                  <a:lumMod val="50000"/>
                </a:schemeClr>
              </a:buClr>
              <a:defRPr/>
            </a:lvl3pPr>
            <a:lvl4pPr>
              <a:buClr>
                <a:schemeClr val="tx2">
                  <a:lumMod val="50000"/>
                </a:schemeClr>
              </a:buClr>
              <a:defRPr/>
            </a:lvl4pPr>
            <a:lvl5pPr>
              <a:buClr>
                <a:schemeClr val="tx2">
                  <a:lumMod val="50000"/>
                </a:schemeClr>
              </a:buClr>
              <a:defRPr/>
            </a:lvl5pPr>
          </a:lstStyle>
          <a:p>
            <a:pPr lvl="0" rtl="0"/>
            <a:r>
              <a:rPr lang="sl-SI" noProof="0"/>
              <a:t>Kliknite za urejanje slogov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noProof="0" dirty="0"/>
              <a:t>Dodajte nogo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EF9DBF4-A911-4012-AEEE-FC694622FDBB}" type="datetime1">
              <a:rPr lang="sl-SI" noProof="0" smtClean="0"/>
              <a:t>8. 06. 2022</a:t>
            </a:fld>
            <a:endParaRPr lang="sl-SI" noProof="0" dirty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342967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en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en naslov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 rtlCol="0"/>
          <a:lstStyle/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3" name="Označba mesta za navpično besedilo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 rtlCol="0"/>
          <a:lstStyle>
            <a:lvl1pPr>
              <a:buClr>
                <a:schemeClr val="tx2">
                  <a:lumMod val="50000"/>
                </a:schemeClr>
              </a:buClr>
              <a:defRPr/>
            </a:lvl1pPr>
            <a:lvl2pPr>
              <a:buClr>
                <a:schemeClr val="tx2">
                  <a:lumMod val="50000"/>
                </a:schemeClr>
              </a:buClr>
              <a:defRPr/>
            </a:lvl2pPr>
            <a:lvl3pPr>
              <a:buClr>
                <a:schemeClr val="tx2">
                  <a:lumMod val="50000"/>
                </a:schemeClr>
              </a:buClr>
              <a:defRPr/>
            </a:lvl3pPr>
            <a:lvl4pPr>
              <a:buClr>
                <a:schemeClr val="tx2">
                  <a:lumMod val="50000"/>
                </a:schemeClr>
              </a:buClr>
              <a:defRPr/>
            </a:lvl4pPr>
            <a:lvl5pPr>
              <a:buClr>
                <a:schemeClr val="tx2">
                  <a:lumMod val="50000"/>
                </a:schemeClr>
              </a:buClr>
              <a:defRPr/>
            </a:lvl5pPr>
          </a:lstStyle>
          <a:p>
            <a:pPr lvl="0" rtl="0"/>
            <a:r>
              <a:rPr lang="sl-SI" noProof="0"/>
              <a:t>Kliknite za urejanje slogov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noProof="0" dirty="0"/>
              <a:t>Dodajte nogo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8F33B71-DE67-4D49-A962-B50FE32059FB}" type="datetime1">
              <a:rPr lang="sl-SI" noProof="0" smtClean="0"/>
              <a:t>8. 06. 2022</a:t>
            </a:fld>
            <a:endParaRPr lang="sl-SI" noProof="0" dirty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27053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 rtlCol="0"/>
          <a:lstStyle>
            <a:lvl1pPr>
              <a:defRPr>
                <a:solidFill>
                  <a:schemeClr val="tx2">
                    <a:lumMod val="50000"/>
                  </a:schemeClr>
                </a:solidFill>
                <a:effectLst/>
              </a:defRPr>
            </a:lvl1pPr>
          </a:lstStyle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8" name="Označba mesta za vsebino 7"/>
          <p:cNvSpPr>
            <a:spLocks noGrp="1"/>
          </p:cNvSpPr>
          <p:nvPr>
            <p:ph sz="quarter" idx="13" hasCustomPrompt="1"/>
          </p:nvPr>
        </p:nvSpPr>
        <p:spPr>
          <a:xfrm>
            <a:off x="812800" y="1600200"/>
            <a:ext cx="10566400" cy="4114800"/>
          </a:xfrm>
        </p:spPr>
        <p:txBody>
          <a:bodyPr rtlCol="0"/>
          <a:lstStyle>
            <a:lvl1pPr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5pPr>
            <a:lvl6pPr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6pPr>
            <a:lvl7pPr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7pPr>
            <a:lvl8pPr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8pPr>
            <a:lvl9pPr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9pPr>
          </a:lstStyle>
          <a:p>
            <a:pPr lvl="0" rtl="0"/>
            <a:r>
              <a:rPr lang="sl-SI" noProof="0" dirty="0"/>
              <a:t>Uredite sloge besedila matrice</a:t>
            </a:r>
          </a:p>
          <a:p>
            <a:pPr lvl="1" rtl="0"/>
            <a:r>
              <a:rPr lang="sl-SI" noProof="0" dirty="0"/>
              <a:t>Druga raven</a:t>
            </a:r>
          </a:p>
          <a:p>
            <a:pPr lvl="2" rtl="0"/>
            <a:r>
              <a:rPr lang="sl-SI" noProof="0" dirty="0"/>
              <a:t>Tretja raven</a:t>
            </a:r>
          </a:p>
          <a:p>
            <a:pPr lvl="3" rtl="0"/>
            <a:r>
              <a:rPr lang="sl-SI" noProof="0" dirty="0"/>
              <a:t>Četrta raven</a:t>
            </a:r>
          </a:p>
          <a:p>
            <a:pPr lvl="4" rtl="0"/>
            <a:r>
              <a:rPr lang="sl-SI" noProof="0" dirty="0"/>
              <a:t>Peta raven</a:t>
            </a:r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noProof="0" dirty="0"/>
              <a:t>Dodajte nogo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CE55048-73F5-44C8-B034-740E8D3F756F}" type="datetime1">
              <a:rPr lang="sl-SI" noProof="0" smtClean="0"/>
              <a:t>8. 06. 2022</a:t>
            </a:fld>
            <a:endParaRPr lang="sl-SI" noProof="0" dirty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2766596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12801" y="4962526"/>
            <a:ext cx="10513484" cy="1362075"/>
          </a:xfrm>
        </p:spPr>
        <p:txBody>
          <a:bodyPr rtlCol="0" anchor="t"/>
          <a:lstStyle>
            <a:lvl1pPr algn="l">
              <a:defRPr sz="4000" b="1" i="0" cap="all" baseline="0"/>
            </a:lvl1pPr>
          </a:lstStyle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12801" y="3462339"/>
            <a:ext cx="10513484" cy="1500187"/>
          </a:xfrm>
        </p:spPr>
        <p:txBody>
          <a:bodyPr rtlCol="0" anchor="b">
            <a:normAutofit/>
          </a:bodyPr>
          <a:lstStyle>
            <a:lvl1pPr marL="0" indent="0">
              <a:buNone/>
              <a:defRPr sz="2800" baseline="0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sl-SI" noProof="0"/>
              <a:t>Kliknite za urejanje slogov besedila matrice</a:t>
            </a:r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noProof="0" dirty="0"/>
              <a:t>Dodajte nogo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80BC159-DBA6-4F21-A26A-F2B18D5FA060}" type="datetime1">
              <a:rPr lang="sl-SI" noProof="0" smtClean="0"/>
              <a:t>8. 06. 2022</a:t>
            </a:fld>
            <a:endParaRPr lang="sl-SI" noProof="0" dirty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sl-SI" noProof="0" smtClean="0"/>
              <a:pPr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128657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 rtlCol="0"/>
          <a:lstStyle>
            <a:lvl1pPr>
              <a:defRPr>
                <a:solidFill>
                  <a:schemeClr val="tx2">
                    <a:lumMod val="50000"/>
                  </a:schemeClr>
                </a:solidFill>
                <a:effectLst/>
              </a:defRPr>
            </a:lvl1pPr>
          </a:lstStyle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11" name="Označba mesta za vsebino 10"/>
          <p:cNvSpPr>
            <a:spLocks noGrp="1"/>
          </p:cNvSpPr>
          <p:nvPr>
            <p:ph sz="quarter" idx="13" hasCustomPrompt="1"/>
          </p:nvPr>
        </p:nvSpPr>
        <p:spPr>
          <a:xfrm>
            <a:off x="812800" y="1600200"/>
            <a:ext cx="4978400" cy="4114800"/>
          </a:xfrm>
        </p:spPr>
        <p:txBody>
          <a:bodyPr rtlCol="0"/>
          <a:lstStyle>
            <a:lvl1pPr>
              <a:buClr>
                <a:schemeClr val="tx2">
                  <a:lumMod val="50000"/>
                </a:schemeClr>
              </a:buClr>
              <a:defRPr/>
            </a:lvl1pPr>
            <a:lvl2pPr>
              <a:buClr>
                <a:schemeClr val="tx2">
                  <a:lumMod val="50000"/>
                </a:schemeClr>
              </a:buClr>
              <a:defRPr/>
            </a:lvl2pPr>
            <a:lvl3pPr>
              <a:buClr>
                <a:schemeClr val="tx2">
                  <a:lumMod val="50000"/>
                </a:schemeClr>
              </a:buClr>
              <a:defRPr/>
            </a:lvl3pPr>
            <a:lvl4pPr>
              <a:buClr>
                <a:schemeClr val="tx2">
                  <a:lumMod val="50000"/>
                </a:schemeClr>
              </a:buClr>
              <a:defRPr/>
            </a:lvl4pPr>
            <a:lvl5pPr>
              <a:buClr>
                <a:schemeClr val="tx2">
                  <a:lumMod val="50000"/>
                </a:schemeClr>
              </a:buClr>
              <a:defRPr/>
            </a:lvl5pPr>
            <a:lvl6pPr>
              <a:buClr>
                <a:schemeClr val="tx2">
                  <a:lumMod val="50000"/>
                </a:schemeClr>
              </a:buClr>
              <a:buFont typeface="Arial" pitchFamily="34" charset="0"/>
              <a:buChar char="•"/>
              <a:defRPr/>
            </a:lvl6pPr>
            <a:lvl7pPr>
              <a:buClr>
                <a:schemeClr val="tx2">
                  <a:lumMod val="50000"/>
                </a:schemeClr>
              </a:buClr>
              <a:buFont typeface="Arial" pitchFamily="34" charset="0"/>
              <a:buChar char="•"/>
              <a:defRPr/>
            </a:lvl7pPr>
            <a:lvl8pPr>
              <a:buClr>
                <a:schemeClr val="tx2">
                  <a:lumMod val="50000"/>
                </a:schemeClr>
              </a:buClr>
              <a:buFont typeface="Arial" pitchFamily="34" charset="0"/>
              <a:buChar char="•"/>
              <a:defRPr/>
            </a:lvl8pPr>
            <a:lvl9pPr>
              <a:buClr>
                <a:schemeClr val="tx2">
                  <a:lumMod val="50000"/>
                </a:schemeClr>
              </a:buClr>
              <a:buFont typeface="Arial" pitchFamily="34" charset="0"/>
              <a:buChar char="•"/>
              <a:defRPr/>
            </a:lvl9pPr>
          </a:lstStyle>
          <a:p>
            <a:pPr lvl="0" rtl="0"/>
            <a:r>
              <a:rPr lang="sl-SI" noProof="0" dirty="0"/>
              <a:t>Uredite sloge besedila matrice</a:t>
            </a:r>
          </a:p>
          <a:p>
            <a:pPr lvl="1" rtl="0"/>
            <a:r>
              <a:rPr lang="sl-SI" noProof="0" dirty="0"/>
              <a:t>Druga raven</a:t>
            </a:r>
          </a:p>
          <a:p>
            <a:pPr lvl="2" rtl="0"/>
            <a:r>
              <a:rPr lang="sl-SI" noProof="0" dirty="0"/>
              <a:t>Tretja raven</a:t>
            </a:r>
          </a:p>
          <a:p>
            <a:pPr lvl="3" rtl="0"/>
            <a:r>
              <a:rPr lang="sl-SI" noProof="0" dirty="0"/>
              <a:t>Četrta raven</a:t>
            </a:r>
          </a:p>
          <a:p>
            <a:pPr lvl="4" rtl="0"/>
            <a:r>
              <a:rPr lang="sl-SI" noProof="0" dirty="0"/>
              <a:t>Peta raven</a:t>
            </a:r>
          </a:p>
        </p:txBody>
      </p:sp>
      <p:sp>
        <p:nvSpPr>
          <p:cNvPr id="13" name="Označba mesta za vsebino 12"/>
          <p:cNvSpPr>
            <a:spLocks noGrp="1"/>
          </p:cNvSpPr>
          <p:nvPr>
            <p:ph sz="quarter" idx="14" hasCustomPrompt="1"/>
          </p:nvPr>
        </p:nvSpPr>
        <p:spPr>
          <a:xfrm>
            <a:off x="6400800" y="1600200"/>
            <a:ext cx="4978400" cy="4114800"/>
          </a:xfrm>
        </p:spPr>
        <p:txBody>
          <a:bodyPr rtlCol="0"/>
          <a:lstStyle>
            <a:lvl1pPr>
              <a:buClr>
                <a:schemeClr val="tx2">
                  <a:lumMod val="50000"/>
                </a:schemeClr>
              </a:buClr>
              <a:defRPr/>
            </a:lvl1pPr>
            <a:lvl2pPr>
              <a:buClr>
                <a:schemeClr val="tx2">
                  <a:lumMod val="50000"/>
                </a:schemeClr>
              </a:buClr>
              <a:defRPr/>
            </a:lvl2pPr>
            <a:lvl3pPr>
              <a:buClr>
                <a:schemeClr val="tx2">
                  <a:lumMod val="50000"/>
                </a:schemeClr>
              </a:buClr>
              <a:defRPr/>
            </a:lvl3pPr>
            <a:lvl4pPr>
              <a:buClr>
                <a:schemeClr val="tx2">
                  <a:lumMod val="50000"/>
                </a:schemeClr>
              </a:buClr>
              <a:defRPr/>
            </a:lvl4pPr>
            <a:lvl5pPr>
              <a:buClr>
                <a:schemeClr val="tx2">
                  <a:lumMod val="50000"/>
                </a:schemeClr>
              </a:buClr>
              <a:defRPr/>
            </a:lvl5pPr>
            <a:lvl6pPr>
              <a:buClr>
                <a:schemeClr val="tx2">
                  <a:lumMod val="50000"/>
                </a:schemeClr>
              </a:buClr>
              <a:defRPr/>
            </a:lvl6pPr>
            <a:lvl7pPr>
              <a:buClr>
                <a:schemeClr val="tx2">
                  <a:lumMod val="50000"/>
                </a:schemeClr>
              </a:buClr>
              <a:defRPr/>
            </a:lvl7pPr>
            <a:lvl8pPr>
              <a:buClr>
                <a:schemeClr val="tx2">
                  <a:lumMod val="50000"/>
                </a:schemeClr>
              </a:buClr>
              <a:defRPr/>
            </a:lvl8pPr>
            <a:lvl9pPr>
              <a:buClr>
                <a:schemeClr val="tx2">
                  <a:lumMod val="50000"/>
                </a:schemeClr>
              </a:buClr>
              <a:defRPr/>
            </a:lvl9pPr>
          </a:lstStyle>
          <a:p>
            <a:pPr lvl="0" rtl="0"/>
            <a:r>
              <a:rPr lang="sl-SI" noProof="0" dirty="0"/>
              <a:t>Uredite sloge besedila matrice</a:t>
            </a:r>
          </a:p>
          <a:p>
            <a:pPr lvl="1" rtl="0"/>
            <a:r>
              <a:rPr lang="sl-SI" noProof="0" dirty="0"/>
              <a:t>Druga raven</a:t>
            </a:r>
          </a:p>
          <a:p>
            <a:pPr lvl="2" rtl="0"/>
            <a:r>
              <a:rPr lang="sl-SI" noProof="0" dirty="0"/>
              <a:t>Tretja raven</a:t>
            </a:r>
          </a:p>
          <a:p>
            <a:pPr lvl="3" rtl="0"/>
            <a:r>
              <a:rPr lang="sl-SI" noProof="0" dirty="0"/>
              <a:t>Četrta raven</a:t>
            </a:r>
          </a:p>
          <a:p>
            <a:pPr lvl="4" rtl="0"/>
            <a:r>
              <a:rPr lang="sl-SI" noProof="0" dirty="0"/>
              <a:t>Peta raven</a:t>
            </a:r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noProof="0" dirty="0"/>
              <a:t>Dodajte nogo</a:t>
            </a:r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150A8EE-766E-4BA3-93E7-AA362D382A1F}" type="datetime1">
              <a:rPr lang="sl-SI" noProof="0" smtClean="0"/>
              <a:t>8. 06. 2022</a:t>
            </a:fld>
            <a:endParaRPr lang="sl-SI" noProof="0" dirty="0"/>
          </a:p>
        </p:txBody>
      </p:sp>
      <p:sp>
        <p:nvSpPr>
          <p:cNvPr id="7" name="Označba mesta za številko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25771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12800" y="1600200"/>
            <a:ext cx="4978400" cy="574675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 i="0" baseline="0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l-SI" noProof="0"/>
              <a:t>Kliknite za urejanje slogov besedila matrice</a:t>
            </a:r>
          </a:p>
        </p:txBody>
      </p:sp>
      <p:sp>
        <p:nvSpPr>
          <p:cNvPr id="11" name="Označba mesta za vsebino 10"/>
          <p:cNvSpPr>
            <a:spLocks noGrp="1"/>
          </p:cNvSpPr>
          <p:nvPr>
            <p:ph sz="quarter" idx="13"/>
          </p:nvPr>
        </p:nvSpPr>
        <p:spPr>
          <a:xfrm>
            <a:off x="812800" y="2209800"/>
            <a:ext cx="4978400" cy="3505200"/>
          </a:xfrm>
        </p:spPr>
        <p:txBody>
          <a:bodyPr rtlCol="0"/>
          <a:lstStyle>
            <a:lvl1pPr>
              <a:buClr>
                <a:schemeClr val="tx2">
                  <a:lumMod val="50000"/>
                </a:schemeClr>
              </a:buClr>
              <a:defRPr sz="1800"/>
            </a:lvl1pPr>
            <a:lvl2pPr>
              <a:buClr>
                <a:schemeClr val="tx2">
                  <a:lumMod val="50000"/>
                </a:schemeClr>
              </a:buClr>
              <a:defRPr sz="1800"/>
            </a:lvl2pPr>
            <a:lvl3pPr>
              <a:buClr>
                <a:schemeClr val="tx2">
                  <a:lumMod val="50000"/>
                </a:schemeClr>
              </a:buClr>
              <a:defRPr sz="1800"/>
            </a:lvl3pPr>
            <a:lvl4pPr>
              <a:buClr>
                <a:schemeClr val="tx2">
                  <a:lumMod val="50000"/>
                </a:schemeClr>
              </a:buClr>
              <a:defRPr sz="1800"/>
            </a:lvl4pPr>
            <a:lvl5pPr>
              <a:buClr>
                <a:schemeClr val="tx2">
                  <a:lumMod val="50000"/>
                </a:schemeClr>
              </a:buClr>
              <a:defRPr sz="1800"/>
            </a:lvl5pPr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 rtl="0"/>
            <a:r>
              <a:rPr lang="sl-SI" noProof="0"/>
              <a:t>Kliknite za urejanje slogov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5" name="Označba mesta za besedilo 4"/>
          <p:cNvSpPr>
            <a:spLocks noGrp="1"/>
          </p:cNvSpPr>
          <p:nvPr>
            <p:ph type="body" sz="quarter" idx="3"/>
          </p:nvPr>
        </p:nvSpPr>
        <p:spPr>
          <a:xfrm>
            <a:off x="6400800" y="1600200"/>
            <a:ext cx="4978400" cy="574675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 i="0" baseline="0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l-SI" noProof="0"/>
              <a:t>Kliknite za urejanje slogov besedila matrice</a:t>
            </a:r>
          </a:p>
        </p:txBody>
      </p:sp>
      <p:sp>
        <p:nvSpPr>
          <p:cNvPr id="13" name="Označba mesta za vsebino 12"/>
          <p:cNvSpPr>
            <a:spLocks noGrp="1"/>
          </p:cNvSpPr>
          <p:nvPr>
            <p:ph sz="quarter" idx="14"/>
          </p:nvPr>
        </p:nvSpPr>
        <p:spPr>
          <a:xfrm>
            <a:off x="6400800" y="2209800"/>
            <a:ext cx="4978400" cy="3505200"/>
          </a:xfrm>
        </p:spPr>
        <p:txBody>
          <a:bodyPr rtlCol="0"/>
          <a:lstStyle>
            <a:lvl1pPr>
              <a:buClr>
                <a:schemeClr val="tx2">
                  <a:lumMod val="50000"/>
                </a:schemeClr>
              </a:buClr>
              <a:defRPr sz="1800"/>
            </a:lvl1pPr>
            <a:lvl2pPr>
              <a:buClr>
                <a:schemeClr val="tx2">
                  <a:lumMod val="50000"/>
                </a:schemeClr>
              </a:buClr>
              <a:defRPr sz="1800"/>
            </a:lvl2pPr>
            <a:lvl3pPr>
              <a:buClr>
                <a:schemeClr val="tx2">
                  <a:lumMod val="50000"/>
                </a:schemeClr>
              </a:buClr>
              <a:defRPr sz="1800"/>
            </a:lvl3pPr>
            <a:lvl4pPr>
              <a:buClr>
                <a:schemeClr val="tx2">
                  <a:lumMod val="50000"/>
                </a:schemeClr>
              </a:buClr>
              <a:defRPr sz="1800"/>
            </a:lvl4pPr>
            <a:lvl5pPr>
              <a:buClr>
                <a:schemeClr val="tx2">
                  <a:lumMod val="50000"/>
                </a:schemeClr>
              </a:buClr>
              <a:defRPr sz="1800"/>
            </a:lvl5pPr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 rtl="0"/>
            <a:r>
              <a:rPr lang="sl-SI" noProof="0"/>
              <a:t>Kliknite za urejanje slogov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8" name="Označba mesta za nogo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noProof="0" dirty="0"/>
              <a:t>Dodajte nogo</a:t>
            </a:r>
          </a:p>
        </p:txBody>
      </p:sp>
      <p:sp>
        <p:nvSpPr>
          <p:cNvPr id="7" name="Označba mesta za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09D5CA9-4341-4EA3-9FC0-066BBB3178FF}" type="datetime1">
              <a:rPr lang="sl-SI" noProof="0" smtClean="0"/>
              <a:t>8. 06. 2022</a:t>
            </a:fld>
            <a:endParaRPr lang="sl-SI" noProof="0" dirty="0"/>
          </a:p>
        </p:txBody>
      </p:sp>
      <p:sp>
        <p:nvSpPr>
          <p:cNvPr id="9" name="Označba mesta za številko diapoz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155974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4" name="Označba mesta za nogo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noProof="0" dirty="0"/>
              <a:t>Dodajte nogo</a:t>
            </a:r>
          </a:p>
        </p:txBody>
      </p:sp>
      <p:sp>
        <p:nvSpPr>
          <p:cNvPr id="3" name="Označba mesta za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F2F2958-450E-464C-9EDD-5098E3FFF9C8}" type="datetime1">
              <a:rPr lang="sl-SI" noProof="0" smtClean="0"/>
              <a:t>8. 06. 2022</a:t>
            </a:fld>
            <a:endParaRPr lang="sl-SI" noProof="0" dirty="0"/>
          </a:p>
        </p:txBody>
      </p:sp>
      <p:sp>
        <p:nvSpPr>
          <p:cNvPr id="5" name="Označba mesta za številko diapoz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386630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za nogo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noProof="0" dirty="0"/>
              <a:t>Dodajte nogo</a:t>
            </a:r>
          </a:p>
        </p:txBody>
      </p:sp>
      <p:sp>
        <p:nvSpPr>
          <p:cNvPr id="2" name="Označba mesta za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52CEAC6-5C2C-4F5E-8889-450CCF863B80}" type="datetime1">
              <a:rPr lang="sl-SI" noProof="0" smtClean="0"/>
              <a:t>8. 06. 2022</a:t>
            </a:fld>
            <a:endParaRPr lang="sl-SI" noProof="0" dirty="0"/>
          </a:p>
        </p:txBody>
      </p:sp>
      <p:sp>
        <p:nvSpPr>
          <p:cNvPr id="4" name="Označba mesta za številko diapoz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348043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16864" y="1447800"/>
            <a:ext cx="3962400" cy="1097280"/>
          </a:xfrm>
        </p:spPr>
        <p:txBody>
          <a:bodyPr rtlCol="0" anchor="b"/>
          <a:lstStyle>
            <a:lvl1pPr algn="l">
              <a:defRPr sz="2600" b="1" i="0" cap="none" baseline="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9" name="Označba mesta za vsebino 8"/>
          <p:cNvSpPr>
            <a:spLocks noGrp="1"/>
          </p:cNvSpPr>
          <p:nvPr>
            <p:ph sz="quarter" idx="13"/>
          </p:nvPr>
        </p:nvSpPr>
        <p:spPr>
          <a:xfrm>
            <a:off x="5283200" y="1447800"/>
            <a:ext cx="6197600" cy="4267200"/>
          </a:xfrm>
        </p:spPr>
        <p:txBody>
          <a:bodyPr rtlCol="0"/>
          <a:lstStyle>
            <a:lvl1pPr>
              <a:buClr>
                <a:schemeClr val="tx2">
                  <a:lumMod val="50000"/>
                </a:schemeClr>
              </a:buClr>
              <a:defRPr/>
            </a:lvl1pPr>
            <a:lvl2pPr>
              <a:buClr>
                <a:schemeClr val="tx2">
                  <a:lumMod val="50000"/>
                </a:schemeClr>
              </a:buClr>
              <a:defRPr/>
            </a:lvl2pPr>
            <a:lvl3pPr>
              <a:buClr>
                <a:schemeClr val="tx2">
                  <a:lumMod val="50000"/>
                </a:schemeClr>
              </a:buClr>
              <a:defRPr/>
            </a:lvl3pPr>
            <a:lvl4pPr>
              <a:buClr>
                <a:schemeClr val="tx2">
                  <a:lumMod val="50000"/>
                </a:schemeClr>
              </a:buClr>
              <a:defRPr/>
            </a:lvl4pPr>
            <a:lvl5pPr>
              <a:buClr>
                <a:schemeClr val="tx2">
                  <a:lumMod val="50000"/>
                </a:schemeClr>
              </a:buClr>
              <a:defRPr/>
            </a:lvl5pPr>
          </a:lstStyle>
          <a:p>
            <a:pPr lvl="0" rtl="0"/>
            <a:r>
              <a:rPr lang="sl-SI" noProof="0"/>
              <a:t>Kliknite za urejanje slogov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4" name="Označba mesta za besedilo 3"/>
          <p:cNvSpPr>
            <a:spLocks noGrp="1"/>
          </p:cNvSpPr>
          <p:nvPr>
            <p:ph type="body" sz="half" idx="2"/>
          </p:nvPr>
        </p:nvSpPr>
        <p:spPr>
          <a:xfrm>
            <a:off x="816864" y="2547892"/>
            <a:ext cx="3962400" cy="3167109"/>
          </a:xfrm>
        </p:spPr>
        <p:txBody>
          <a:bodyPr tIns="9144" rtlCol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sl-SI" noProof="0"/>
              <a:t>Kliknite za urejanje slogov besedila matrice</a:t>
            </a:r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noProof="0" dirty="0"/>
              <a:t>Dodajte nogo</a:t>
            </a:r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E27D30B-0522-45BE-A6E9-5EF81F592489}" type="datetime1">
              <a:rPr lang="sl-SI" noProof="0" smtClean="0"/>
              <a:t>8. 06. 2022</a:t>
            </a:fld>
            <a:endParaRPr lang="sl-SI" noProof="0" dirty="0"/>
          </a:p>
        </p:txBody>
      </p:sp>
      <p:sp>
        <p:nvSpPr>
          <p:cNvPr id="7" name="Označba mesta za številko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77180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12800" y="1447800"/>
            <a:ext cx="3962400" cy="1097280"/>
          </a:xfrm>
        </p:spPr>
        <p:txBody>
          <a:bodyPr rtlCol="0" anchor="b"/>
          <a:lstStyle>
            <a:lvl1pPr algn="l">
              <a:defRPr sz="2600" b="1" i="0" cap="none" baseline="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10" name="Označba mesta za sliko 9" descr="Prazna označba mesta za dodajanje slike. Kliknite označbo mesta in izberite sliko, ki jo želite dodati."/>
          <p:cNvSpPr>
            <a:spLocks noGrp="1"/>
          </p:cNvSpPr>
          <p:nvPr>
            <p:ph type="pic" sz="quarter" idx="13"/>
          </p:nvPr>
        </p:nvSpPr>
        <p:spPr>
          <a:xfrm>
            <a:off x="6301232" y="1539240"/>
            <a:ext cx="4431538" cy="3272790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sl-SI" noProof="0"/>
              <a:t>Kliknite ikono, če želite dodati sliko</a:t>
            </a:r>
            <a:endParaRPr lang="sl-SI" noProof="0" dirty="0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12800" y="2547891"/>
            <a:ext cx="3962400" cy="2405109"/>
          </a:xfrm>
        </p:spPr>
        <p:txBody>
          <a:bodyPr tIns="9144" rtlCol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sl-SI" noProof="0"/>
              <a:t>Kliknite za urejanje slogov besedila matrice</a:t>
            </a:r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noProof="0" dirty="0"/>
              <a:t>Dodajte nogo</a:t>
            </a:r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4D1A2BB-DD07-4074-912F-2C46A8349BDB}" type="datetime1">
              <a:rPr lang="sl-SI" noProof="0" smtClean="0"/>
              <a:t>8. 06. 2022</a:t>
            </a:fld>
            <a:endParaRPr lang="sl-SI" noProof="0" dirty="0"/>
          </a:p>
        </p:txBody>
      </p:sp>
      <p:sp>
        <p:nvSpPr>
          <p:cNvPr id="7" name="Označba mesta za številko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336283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/>
          <p:cNvPicPr>
            <a:picLocks noChangeAspect="1"/>
          </p:cNvPicPr>
          <p:nvPr/>
        </p:nvPicPr>
        <p:blipFill>
          <a:blip r:embed="rId13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5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značba mesta za naslov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pPr rtl="0"/>
            <a:r>
              <a:rPr lang="sl-SI" noProof="0" dirty="0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12800" y="1600201"/>
            <a:ext cx="10566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sl-SI" noProof="0" dirty="0"/>
              <a:t>Uredite sloge besedila matrice</a:t>
            </a:r>
          </a:p>
          <a:p>
            <a:pPr lvl="1" rtl="0"/>
            <a:r>
              <a:rPr lang="sl-SI" noProof="0" dirty="0"/>
              <a:t>Druga raven</a:t>
            </a:r>
          </a:p>
          <a:p>
            <a:pPr lvl="2" rtl="0"/>
            <a:r>
              <a:rPr lang="sl-SI" noProof="0" dirty="0"/>
              <a:t>Tretja raven</a:t>
            </a:r>
          </a:p>
          <a:p>
            <a:pPr lvl="3" rtl="0"/>
            <a:r>
              <a:rPr lang="sl-SI" noProof="0" dirty="0"/>
              <a:t>Četrta raven</a:t>
            </a:r>
          </a:p>
          <a:p>
            <a:pPr lvl="4" rtl="0"/>
            <a:r>
              <a:rPr lang="sl-SI" noProof="0" dirty="0"/>
              <a:t>Peta raven</a:t>
            </a:r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3"/>
          </p:nvPr>
        </p:nvSpPr>
        <p:spPr>
          <a:xfrm>
            <a:off x="8128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spc="60" baseline="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rtl="0"/>
            <a:r>
              <a:rPr lang="sl-SI" noProof="0" dirty="0"/>
              <a:t>Dodajte nogo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2"/>
          </p:nvPr>
        </p:nvSpPr>
        <p:spPr>
          <a:xfrm>
            <a:off x="7620000" y="6356351"/>
            <a:ext cx="203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strike="noStrike" spc="60" baseline="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rtl="0"/>
            <a:fld id="{F9D1A395-78B2-4396-B3E0-583FACE221FD}" type="datetime1">
              <a:rPr lang="sl-SI" noProof="0" smtClean="0"/>
              <a:t>8. 06. 2022</a:t>
            </a:fld>
            <a:endParaRPr lang="sl-SI" noProof="0" dirty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4"/>
          </p:nvPr>
        </p:nvSpPr>
        <p:spPr>
          <a:xfrm>
            <a:off x="10058400" y="6356351"/>
            <a:ext cx="132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0" baseline="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rtl="0"/>
            <a:fld id="{401CF334-2D5C-4859-84A6-CA7E6E43FAEB}" type="slidenum">
              <a:rPr lang="sl-SI" noProof="0" smtClean="0"/>
              <a:pPr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4201697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 cap="all" spc="50" baseline="0">
          <a:solidFill>
            <a:schemeClr val="tx2">
              <a:lumMod val="50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1"/>
        </a:buClr>
        <a:buFont typeface="Arial" pitchFamily="34" charset="0"/>
        <a:buChar char="•"/>
        <a:defRPr sz="2000" kern="1200" spc="30" baseline="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1"/>
        </a:buClr>
        <a:buFont typeface="Arial" pitchFamily="34" charset="0"/>
        <a:buChar char="•"/>
        <a:defRPr sz="2000" kern="1200" spc="30" baseline="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>
            <a:lumMod val="50000"/>
          </a:schemeClr>
        </a:buClr>
        <a:buFont typeface="Arial" pitchFamily="34" charset="0"/>
        <a:buChar char="•"/>
        <a:defRPr sz="2000" kern="1200" spc="30" baseline="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1"/>
        </a:buClr>
        <a:buFont typeface="Arial" pitchFamily="34" charset="0"/>
        <a:buChar char="•"/>
        <a:defRPr sz="2000" kern="1200" spc="30" baseline="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1"/>
        </a:buClr>
        <a:buFont typeface="Arial" pitchFamily="34" charset="0"/>
        <a:buChar char="•"/>
        <a:defRPr sz="2000" kern="1200" spc="30" baseline="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>
            <a:lumMod val="50000"/>
          </a:schemeClr>
        </a:buClr>
        <a:buFont typeface="Arial" pitchFamily="34" charset="0"/>
        <a:buChar char="•"/>
        <a:defRPr sz="17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>
            <a:lumMod val="50000"/>
          </a:schemeClr>
        </a:buClr>
        <a:buFont typeface="Arial" pitchFamily="34" charset="0"/>
        <a:buChar char="•"/>
        <a:defRPr sz="17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>
            <a:lumMod val="50000"/>
          </a:schemeClr>
        </a:buClr>
        <a:buFont typeface="Arial" pitchFamily="34" charset="0"/>
        <a:buChar char="•"/>
        <a:defRPr sz="17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>
            <a:lumMod val="50000"/>
          </a:schemeClr>
        </a:buClr>
        <a:buFont typeface="Arial" pitchFamily="34" charset="0"/>
        <a:buChar char="•"/>
        <a:defRPr sz="17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sl-SI" sz="4800" dirty="0">
                <a:solidFill>
                  <a:srgbClr val="FFC000"/>
                </a:solidFill>
              </a:rPr>
              <a:t>NARAVOSLOVNI DAN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 fontScale="92500" lnSpcReduction="10000"/>
          </a:bodyPr>
          <a:lstStyle/>
          <a:p>
            <a:pPr rtl="0"/>
            <a:r>
              <a:rPr lang="sl-SI" sz="3600" b="1" dirty="0">
                <a:solidFill>
                  <a:srgbClr val="92D050"/>
                </a:solidFill>
              </a:rPr>
              <a:t>PARK</a:t>
            </a:r>
          </a:p>
          <a:p>
            <a:pPr rtl="0"/>
            <a:r>
              <a:rPr lang="sl-SI" sz="3600" b="1" dirty="0">
                <a:solidFill>
                  <a:srgbClr val="92D050"/>
                </a:solidFill>
              </a:rPr>
              <a:t>AKVARIJ-TERARIJ MARIBOR</a:t>
            </a:r>
          </a:p>
          <a:p>
            <a:pPr rtl="0"/>
            <a:r>
              <a:rPr lang="sl-SI" sz="3200" b="1" dirty="0">
                <a:solidFill>
                  <a:schemeClr val="tx1"/>
                </a:solidFill>
              </a:rPr>
              <a:t>1.razredi</a:t>
            </a:r>
          </a:p>
        </p:txBody>
      </p:sp>
    </p:spTree>
    <p:extLst>
      <p:ext uri="{BB962C8B-B14F-4D97-AF65-F5344CB8AC3E}">
        <p14:creationId xmlns:p14="http://schemas.microsoft.com/office/powerpoint/2010/main" val="386644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slov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sl-SI" sz="3200" dirty="0"/>
              <a:t>SPOZNALI SMO KULTURNE ZNAMENITOSTI MARIBORA</a:t>
            </a:r>
          </a:p>
        </p:txBody>
      </p:sp>
      <p:pic>
        <p:nvPicPr>
          <p:cNvPr id="3" name="Označba mesta vsebine 2">
            <a:extLst>
              <a:ext uri="{FF2B5EF4-FFF2-40B4-BE49-F238E27FC236}">
                <a16:creationId xmlns:a16="http://schemas.microsoft.com/office/drawing/2014/main" id="{992A70B2-1CF5-EEF1-EDDB-9408C329B26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7" r="6758"/>
          <a:stretch/>
        </p:blipFill>
        <p:spPr>
          <a:xfrm rot="5400000">
            <a:off x="-356639" y="1341682"/>
            <a:ext cx="4887912" cy="4174635"/>
          </a:xfr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05A5B05B-007A-7951-A18C-7D08E2439B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15"/>
          <a:stretch/>
        </p:blipFill>
        <p:spPr>
          <a:xfrm rot="5400000">
            <a:off x="7331057" y="2072891"/>
            <a:ext cx="5124084" cy="4597802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7DD75A3B-3021-939D-42DF-0ECB388686F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827" b="7594"/>
          <a:stretch/>
        </p:blipFill>
        <p:spPr>
          <a:xfrm rot="5400000">
            <a:off x="3643334" y="2720998"/>
            <a:ext cx="4063813" cy="366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50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značba mesta vsebine 6">
            <a:extLst>
              <a:ext uri="{FF2B5EF4-FFF2-40B4-BE49-F238E27FC236}">
                <a16:creationId xmlns:a16="http://schemas.microsoft.com/office/drawing/2014/main" id="{BA9F234F-7162-0FCC-5715-A603BF029B7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9" r="17457"/>
          <a:stretch/>
        </p:blipFill>
        <p:spPr>
          <a:xfrm rot="5400000">
            <a:off x="113165" y="2637178"/>
            <a:ext cx="4107656" cy="4333990"/>
          </a:xfrm>
        </p:spPr>
      </p:pic>
      <p:pic>
        <p:nvPicPr>
          <p:cNvPr id="9" name="Slika 8" descr="Slika, ki vsebuje besede umazano&#10;&#10;Opis je samodejno ustvarjen">
            <a:extLst>
              <a:ext uri="{FF2B5EF4-FFF2-40B4-BE49-F238E27FC236}">
                <a16:creationId xmlns:a16="http://schemas.microsoft.com/office/drawing/2014/main" id="{37D417D0-6DBD-51F0-6B4B-D2B1013E3B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50801" y="3181348"/>
            <a:ext cx="4114801" cy="3086101"/>
          </a:xfrm>
          <a:prstGeom prst="rect">
            <a:avLst/>
          </a:prstGeom>
        </p:spPr>
      </p:pic>
      <p:pic>
        <p:nvPicPr>
          <p:cNvPr id="11" name="Slika 10" descr="Slika, ki vsebuje besede drevo, zunanje, prst, oseba&#10;&#10;Opis je samodejno ustvarjen">
            <a:extLst>
              <a:ext uri="{FF2B5EF4-FFF2-40B4-BE49-F238E27FC236}">
                <a16:creationId xmlns:a16="http://schemas.microsoft.com/office/drawing/2014/main" id="{62FA7DF0-58F3-7939-C397-7C19492470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276" y="192488"/>
            <a:ext cx="5476875" cy="410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39876" y="-477837"/>
            <a:ext cx="10566400" cy="1143000"/>
          </a:xfrm>
        </p:spPr>
        <p:txBody>
          <a:bodyPr rtlCol="0"/>
          <a:lstStyle/>
          <a:p>
            <a:pPr rtl="0"/>
            <a:r>
              <a:rPr lang="sl-SI" dirty="0"/>
              <a:t>OGLEDALI SMO SI MESTNI PARK…</a:t>
            </a:r>
          </a:p>
        </p:txBody>
      </p:sp>
      <p:pic>
        <p:nvPicPr>
          <p:cNvPr id="9" name="Slika 8" descr="Slika, ki vsebuje besede drevo, oseba, zunanje, prst&#10;&#10;Opis je samodejno ustvarjen">
            <a:extLst>
              <a:ext uri="{FF2B5EF4-FFF2-40B4-BE49-F238E27FC236}">
                <a16:creationId xmlns:a16="http://schemas.microsoft.com/office/drawing/2014/main" id="{E5252C77-FE2F-0BD8-0166-65849E5711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6050"/>
            <a:ext cx="5562600" cy="4171950"/>
          </a:xfrm>
          <a:prstGeom prst="rect">
            <a:avLst/>
          </a:prstGeom>
        </p:spPr>
      </p:pic>
      <p:pic>
        <p:nvPicPr>
          <p:cNvPr id="12" name="Slika 11" descr="Slika, ki vsebuje besede drevo, zunanje, rastlina&#10;&#10;Opis je samodejno ustvarjen">
            <a:extLst>
              <a:ext uri="{FF2B5EF4-FFF2-40B4-BE49-F238E27FC236}">
                <a16:creationId xmlns:a16="http://schemas.microsoft.com/office/drawing/2014/main" id="{D1375BE8-6B15-D9EB-133A-96D1434BB6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55822" y="3207546"/>
            <a:ext cx="4171948" cy="3128961"/>
          </a:xfrm>
          <a:prstGeom prst="rect">
            <a:avLst/>
          </a:prstGeom>
        </p:spPr>
      </p:pic>
      <p:pic>
        <p:nvPicPr>
          <p:cNvPr id="14" name="Slika 13" descr="Slika, ki vsebuje besede drevo, zunanje, stavba&#10;&#10;Opis je samodejno ustvarjen">
            <a:extLst>
              <a:ext uri="{FF2B5EF4-FFF2-40B4-BE49-F238E27FC236}">
                <a16:creationId xmlns:a16="http://schemas.microsoft.com/office/drawing/2014/main" id="{3D72DE84-4A26-7592-AFD7-DF3A662B6D1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5" b="8070"/>
          <a:stretch/>
        </p:blipFill>
        <p:spPr>
          <a:xfrm>
            <a:off x="4410075" y="665163"/>
            <a:ext cx="5105402" cy="374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27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98525" y="274638"/>
            <a:ext cx="10566400" cy="1143000"/>
          </a:xfrm>
        </p:spPr>
        <p:txBody>
          <a:bodyPr rtlCol="0"/>
          <a:lstStyle/>
          <a:p>
            <a:pPr rtl="0"/>
            <a:r>
              <a:rPr lang="sl-SI" dirty="0"/>
              <a:t>SE POSLADKALI…</a:t>
            </a:r>
          </a:p>
        </p:txBody>
      </p:sp>
      <p:pic>
        <p:nvPicPr>
          <p:cNvPr id="8" name="Slika 7" descr="Slika, ki vsebuje besede oseba, otrok, postavljajoče, skupina&#10;&#10;Opis je samodejno ustvarjen">
            <a:extLst>
              <a:ext uri="{FF2B5EF4-FFF2-40B4-BE49-F238E27FC236}">
                <a16:creationId xmlns:a16="http://schemas.microsoft.com/office/drawing/2014/main" id="{7005BD31-EFE7-593F-D22A-A52B9AB0F0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" y="1571625"/>
            <a:ext cx="4953000" cy="3714750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F37EA8A4-E228-EF73-DC51-9DFFFDCDF7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90"/>
          <a:stretch/>
        </p:blipFill>
        <p:spPr>
          <a:xfrm rot="5400000">
            <a:off x="8401992" y="-258116"/>
            <a:ext cx="3398543" cy="3914777"/>
          </a:xfrm>
          <a:prstGeom prst="rect">
            <a:avLst/>
          </a:prstGeom>
        </p:spPr>
      </p:pic>
      <p:pic>
        <p:nvPicPr>
          <p:cNvPr id="14" name="Slika 13" descr="Slika, ki vsebuje besede oseba, otrok, postavljajoče, skupina&#10;&#10;Opis je samodejno ustvarjen">
            <a:extLst>
              <a:ext uri="{FF2B5EF4-FFF2-40B4-BE49-F238E27FC236}">
                <a16:creationId xmlns:a16="http://schemas.microsoft.com/office/drawing/2014/main" id="{34E9BE8E-190F-0144-8A35-F65A724DDFA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71"/>
          <a:stretch/>
        </p:blipFill>
        <p:spPr>
          <a:xfrm>
            <a:off x="5153025" y="3398544"/>
            <a:ext cx="5257800" cy="345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45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 descr="Slika, ki vsebuje besede oseba, prst, otrok, skupina&#10;&#10;Opis je samodejno ustvarjen">
            <a:extLst>
              <a:ext uri="{FF2B5EF4-FFF2-40B4-BE49-F238E27FC236}">
                <a16:creationId xmlns:a16="http://schemas.microsoft.com/office/drawing/2014/main" id="{34EBE6F4-171D-EEC4-1EA1-1A248EE2E9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6" b="11709"/>
          <a:stretch/>
        </p:blipFill>
        <p:spPr>
          <a:xfrm>
            <a:off x="5300662" y="3105150"/>
            <a:ext cx="5305425" cy="375285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33D2AAF-5C63-04FA-13D3-4FEEB758D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6700"/>
            <a:ext cx="5854700" cy="658812"/>
          </a:xfrm>
        </p:spPr>
        <p:txBody>
          <a:bodyPr/>
          <a:lstStyle/>
          <a:p>
            <a:br>
              <a:rPr lang="sl-SI" sz="3200" dirty="0"/>
            </a:br>
            <a:br>
              <a:rPr lang="sl-SI" sz="3200" dirty="0"/>
            </a:br>
            <a:r>
              <a:rPr lang="sl-SI" sz="3200" dirty="0"/>
              <a:t>…</a:t>
            </a:r>
            <a:r>
              <a:rPr lang="sl-SI" sz="2800" dirty="0"/>
              <a:t>TER SI OGLEDALI </a:t>
            </a:r>
            <a:br>
              <a:rPr lang="sl-SI" sz="2800"/>
            </a:br>
            <a:r>
              <a:rPr lang="sl-SI" sz="2800"/>
              <a:t>AKVARIJ-TERARIJ </a:t>
            </a:r>
            <a:endParaRPr lang="en-US" sz="3200" dirty="0"/>
          </a:p>
        </p:txBody>
      </p:sp>
      <p:pic>
        <p:nvPicPr>
          <p:cNvPr id="3" name="Slika 2" descr="Slika, ki vsebuje besede oseba, strop, stoječe, ljudje&#10;&#10;Opis je samodejno ustvarjen">
            <a:extLst>
              <a:ext uri="{FF2B5EF4-FFF2-40B4-BE49-F238E27FC236}">
                <a16:creationId xmlns:a16="http://schemas.microsoft.com/office/drawing/2014/main" id="{63724759-1B27-3460-0306-9A1E4A564E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70" b="9885"/>
          <a:stretch/>
        </p:blipFill>
        <p:spPr>
          <a:xfrm>
            <a:off x="6581775" y="76200"/>
            <a:ext cx="5524500" cy="2914651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49B66EBA-8AB6-5A82-1AB2-C4C4FCE796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17487" y="2068513"/>
            <a:ext cx="5473699" cy="410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73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746A924B-793A-B634-5370-1B6645C9D0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0"/>
          <a:stretch/>
        </p:blipFill>
        <p:spPr>
          <a:xfrm>
            <a:off x="80962" y="58736"/>
            <a:ext cx="3810000" cy="4622802"/>
          </a:xfrm>
          <a:prstGeom prst="rect">
            <a:avLst/>
          </a:prstGeom>
        </p:spPr>
      </p:pic>
      <p:pic>
        <p:nvPicPr>
          <p:cNvPr id="10" name="Slika 9" descr="Slika, ki vsebuje besede oseba&#10;&#10;Opis je samodejno ustvarjen">
            <a:extLst>
              <a:ext uri="{FF2B5EF4-FFF2-40B4-BE49-F238E27FC236}">
                <a16:creationId xmlns:a16="http://schemas.microsoft.com/office/drawing/2014/main" id="{93F5EF9B-0E24-E1C3-F888-002741BB9F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5"/>
          <a:stretch/>
        </p:blipFill>
        <p:spPr>
          <a:xfrm rot="5400000">
            <a:off x="8023225" y="358774"/>
            <a:ext cx="4527547" cy="3809999"/>
          </a:xfrm>
          <a:prstGeom prst="rect">
            <a:avLst/>
          </a:prstGeom>
        </p:spPr>
      </p:pic>
      <p:pic>
        <p:nvPicPr>
          <p:cNvPr id="14" name="Slika 13" descr="Slika, ki vsebuje besede posteljnina&#10;&#10;Opis je samodejno ustvarjen">
            <a:extLst>
              <a:ext uri="{FF2B5EF4-FFF2-40B4-BE49-F238E27FC236}">
                <a16:creationId xmlns:a16="http://schemas.microsoft.com/office/drawing/2014/main" id="{BF7E8A51-CD1C-1930-0C1E-157551976F5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9" t="18116" b="13148"/>
          <a:stretch/>
        </p:blipFill>
        <p:spPr>
          <a:xfrm rot="5400000">
            <a:off x="4736444" y="890312"/>
            <a:ext cx="4224060" cy="2457450"/>
          </a:xfrm>
          <a:prstGeom prst="rect">
            <a:avLst/>
          </a:prstGeom>
        </p:spPr>
      </p:pic>
      <p:pic>
        <p:nvPicPr>
          <p:cNvPr id="4" name="Slika 3" descr="Slika, ki vsebuje besede besedilo&#10;&#10;Opis je samodejno ustvarjen">
            <a:extLst>
              <a:ext uri="{FF2B5EF4-FFF2-40B4-BE49-F238E27FC236}">
                <a16:creationId xmlns:a16="http://schemas.microsoft.com/office/drawing/2014/main" id="{B36AC1DB-D523-8CFF-18CC-E24605DD888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9"/>
          <a:stretch/>
        </p:blipFill>
        <p:spPr>
          <a:xfrm rot="5400000">
            <a:off x="2242343" y="2963863"/>
            <a:ext cx="4054474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90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redloga načrta »Ocean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>
    <a:spDef>
      <a:spPr/>
      <a:bodyPr rtlCol="0" anchor="ctr"/>
      <a:lstStyle>
        <a:defPPr algn="ctr">
          <a:defRPr dirty="0"/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  <a:ln>
          <a:solidFill>
            <a:schemeClr val="accent1">
              <a:lumMod val="20000"/>
              <a:lumOff val="80000"/>
            </a:schemeClr>
          </a:solidFill>
        </a:ln>
      </a:spPr>
      <a:bodyPr wrap="square" rtlCol="0" anchor="ctr" anchorCtr="1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3892369_TF03460535" id="{28548379-56F7-452D-AC40-5C30678AAB01}" vid="{24B76E37-4C3B-464B-8A35-A597E8C56062}"/>
    </a:ext>
  </a:extLst>
</a:theme>
</file>

<file path=ppt/theme/theme2.xml><?xml version="1.0" encoding="utf-8"?>
<a:theme xmlns:a="http://schemas.openxmlformats.org/drawingml/2006/main" name="Officeova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ova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F195433-C13C-4992-BB9A-17B0DB253FA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8DC6412-8CE7-4C8A-96E9-2669F16D17E8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40262f94-9f35-4ac3-9a90-690165a166b7"/>
    <ds:schemaRef ds:uri="a4f35948-e619-41b3-aa29-22878b09cfd2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ED6C63E-22D9-40FD-AF90-6F5632A4309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Predloga načrta »Ocean«</Template>
  <TotalTime>81</TotalTime>
  <Words>35</Words>
  <Application>Microsoft Office PowerPoint</Application>
  <PresentationFormat>Širokozaslonsko</PresentationFormat>
  <Paragraphs>13</Paragraphs>
  <Slides>7</Slides>
  <Notes>5</Notes>
  <HiddenSlides>0</HiddenSlides>
  <MMClips>0</MMClips>
  <ScaleCrop>false</ScaleCrop>
  <HeadingPairs>
    <vt:vector size="6" baseType="variant">
      <vt:variant>
        <vt:lpstr>Uporabljene pisave</vt:lpstr>
      </vt:variant>
      <vt:variant>
        <vt:i4>1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7</vt:i4>
      </vt:variant>
    </vt:vector>
  </HeadingPairs>
  <TitlesOfParts>
    <vt:vector size="9" baseType="lpstr">
      <vt:lpstr>Arial</vt:lpstr>
      <vt:lpstr>Predloga načrta »Ocean«</vt:lpstr>
      <vt:lpstr>NARAVOSLOVNI DAN</vt:lpstr>
      <vt:lpstr>SPOZNALI SMO KULTURNE ZNAMENITOSTI MARIBORA</vt:lpstr>
      <vt:lpstr>PowerPointova predstavitev</vt:lpstr>
      <vt:lpstr>OGLEDALI SMO SI MESTNI PARK…</vt:lpstr>
      <vt:lpstr>SE POSLADKALI…</vt:lpstr>
      <vt:lpstr>  …TER SI OGLEDALI  AKVARIJ-TERARIJ 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NARAVOSLOVNI DAN</dc:title>
  <dc:creator>barbaraa@sola-miklavz.si</dc:creator>
  <cp:lastModifiedBy>barbaraa@sola-miklavz.si</cp:lastModifiedBy>
  <cp:revision>4</cp:revision>
  <dcterms:created xsi:type="dcterms:W3CDTF">2022-06-08T10:06:55Z</dcterms:created>
  <dcterms:modified xsi:type="dcterms:W3CDTF">2022-06-08T13:01:42Z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74065000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