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267" r:id="rId14"/>
  </p:sldIdLst>
  <p:sldSz cx="12192000" cy="6858000"/>
  <p:notesSz cx="6858000" cy="9144000"/>
  <p:photoAlbum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6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/>
              <a:t>Kliknite, če želite urediti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FA681-7C54-49A8-B15A-9D8550D64E89}" type="datetimeFigureOut">
              <a:rPr lang="sl-SI" smtClean="0"/>
              <a:t>12. 04. 2022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AE868-84B4-4FEF-9204-157B0196709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0969289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FA681-7C54-49A8-B15A-9D8550D64E89}" type="datetimeFigureOut">
              <a:rPr lang="sl-SI" smtClean="0"/>
              <a:t>12. 04. 2022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AE868-84B4-4FEF-9204-157B0196709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4761944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FA681-7C54-49A8-B15A-9D8550D64E89}" type="datetimeFigureOut">
              <a:rPr lang="sl-SI" smtClean="0"/>
              <a:t>12. 04. 2022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AE868-84B4-4FEF-9204-157B0196709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3430038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FA681-7C54-49A8-B15A-9D8550D64E89}" type="datetimeFigureOut">
              <a:rPr lang="sl-SI" smtClean="0"/>
              <a:t>12. 04. 2022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AE868-84B4-4FEF-9204-157B0196709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9323289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FA681-7C54-49A8-B15A-9D8550D64E89}" type="datetimeFigureOut">
              <a:rPr lang="sl-SI" smtClean="0"/>
              <a:t>12. 04. 2022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AE868-84B4-4FEF-9204-157B0196709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579158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FA681-7C54-49A8-B15A-9D8550D64E89}" type="datetimeFigureOut">
              <a:rPr lang="sl-SI" smtClean="0"/>
              <a:t>12. 04. 2022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AE868-84B4-4FEF-9204-157B0196709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2615563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FA681-7C54-49A8-B15A-9D8550D64E89}" type="datetimeFigureOut">
              <a:rPr lang="sl-SI" smtClean="0"/>
              <a:t>12. 04. 2022</a:t>
            </a:fld>
            <a:endParaRPr lang="sl-S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AE868-84B4-4FEF-9204-157B0196709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0948984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FA681-7C54-49A8-B15A-9D8550D64E89}" type="datetimeFigureOut">
              <a:rPr lang="sl-SI" smtClean="0"/>
              <a:t>12. 04. 2022</a:t>
            </a:fld>
            <a:endParaRPr lang="sl-S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AE868-84B4-4FEF-9204-157B0196709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3217305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FA681-7C54-49A8-B15A-9D8550D64E89}" type="datetimeFigureOut">
              <a:rPr lang="sl-SI" smtClean="0"/>
              <a:t>12. 04. 2022</a:t>
            </a:fld>
            <a:endParaRPr lang="sl-S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AE868-84B4-4FEF-9204-157B0196709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9513185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FA681-7C54-49A8-B15A-9D8550D64E89}" type="datetimeFigureOut">
              <a:rPr lang="sl-SI" smtClean="0"/>
              <a:t>12. 04. 2022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AE868-84B4-4FEF-9204-157B0196709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4637403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FA681-7C54-49A8-B15A-9D8550D64E89}" type="datetimeFigureOut">
              <a:rPr lang="sl-SI" smtClean="0"/>
              <a:t>12. 04. 2022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AE868-84B4-4FEF-9204-157B0196709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3186538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1FA681-7C54-49A8-B15A-9D8550D64E89}" type="datetimeFigureOut">
              <a:rPr lang="sl-SI" smtClean="0"/>
              <a:t>12. 04. 2022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0AE868-84B4-4FEF-9204-157B0196709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4048817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24482C43-B72E-47B7-86BC-4FCBF493F2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2950" y="742951"/>
            <a:ext cx="3476625" cy="496252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SNEMANJE ODDAJE </a:t>
            </a:r>
            <a:br>
              <a:rPr lang="en-US" sz="4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4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ZVEDAVČKI</a:t>
            </a:r>
          </a:p>
        </p:txBody>
      </p:sp>
      <p:pic>
        <p:nvPicPr>
          <p:cNvPr id="5" name="Videoposnetek 4" descr="Slika, ki vsebuje besede notranji&#10;&#10;Opis je samodejno ustvarjen">
            <a:extLst>
              <a:ext uri="{FF2B5EF4-FFF2-40B4-BE49-F238E27FC236}">
                <a16:creationId xmlns:a16="http://schemas.microsoft.com/office/drawing/2014/main" id="{39A8434E-BF5B-B2E3-2365-3EA6176E043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1" b="285"/>
          <a:stretch/>
        </p:blipFill>
        <p:spPr>
          <a:xfrm>
            <a:off x="5153822" y="1595021"/>
            <a:ext cx="6553545" cy="3675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920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20220317_104922">
            <a:extLst>
              <a:ext uri="{FF2B5EF4-FFF2-40B4-BE49-F238E27FC236}">
                <a16:creationId xmlns:a16="http://schemas.microsoft.com/office/drawing/2014/main" id="{933C02A3-C8A0-48B9-A097-4B37D36A8BF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4213"/>
            <a:ext cx="12192000" cy="548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4790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20220317_105511">
            <a:extLst>
              <a:ext uri="{FF2B5EF4-FFF2-40B4-BE49-F238E27FC236}">
                <a16:creationId xmlns:a16="http://schemas.microsoft.com/office/drawing/2014/main" id="{C4AF21A4-6DE3-4273-82E2-9478BB97AA3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0" y="682625"/>
            <a:ext cx="12192000" cy="549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8516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29F5F7E-F533-4487-94F3-4FB1602FCE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190CAB15-BF2E-4656-A84F-FC66AB8B6A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</a:pPr>
            <a:r>
              <a:rPr lang="sl-SI" sz="4000" dirty="0"/>
              <a:t>Sodelovali smo pri snemanju oddaje </a:t>
            </a:r>
            <a:r>
              <a:rPr lang="sl-SI" sz="4000" dirty="0" err="1"/>
              <a:t>Zvedavčki</a:t>
            </a:r>
            <a:r>
              <a:rPr lang="sl-SI" sz="4000" dirty="0"/>
              <a:t>, ki jo pripravlja Radio Maribor. </a:t>
            </a:r>
          </a:p>
          <a:p>
            <a:pPr>
              <a:lnSpc>
                <a:spcPct val="150000"/>
              </a:lnSpc>
            </a:pPr>
            <a:r>
              <a:rPr lang="sl-SI" sz="4000" dirty="0"/>
              <a:t>Predstavljenega gradiva se je nabralo za kar tri oddaje. </a:t>
            </a:r>
          </a:p>
          <a:p>
            <a:pPr>
              <a:lnSpc>
                <a:spcPct val="150000"/>
              </a:lnSpc>
            </a:pPr>
            <a:r>
              <a:rPr lang="sl-SI" sz="4000" dirty="0"/>
              <a:t>Vabljeni k poslušanju. </a:t>
            </a:r>
          </a:p>
        </p:txBody>
      </p:sp>
    </p:spTree>
    <p:extLst>
      <p:ext uri="{BB962C8B-B14F-4D97-AF65-F5344CB8AC3E}">
        <p14:creationId xmlns:p14="http://schemas.microsoft.com/office/powerpoint/2010/main" val="24631522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9DAEE44-2C46-4ADB-87CA-5123FAAD66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54637217-FE99-4A1D-8BEC-AE568DB6F4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sl-SI" sz="3700" dirty="0"/>
              <a:t>Oddaje bodo na Radiu </a:t>
            </a:r>
            <a:r>
              <a:rPr lang="sl-SI" sz="3700"/>
              <a:t>Maribor na sporedu</a:t>
            </a:r>
            <a:r>
              <a:rPr lang="sl-SI" sz="3700" dirty="0"/>
              <a:t>: </a:t>
            </a:r>
          </a:p>
          <a:p>
            <a:pPr lvl="1">
              <a:lnSpc>
                <a:spcPct val="150000"/>
              </a:lnSpc>
            </a:pPr>
            <a:r>
              <a:rPr lang="sl-SI" sz="3500" dirty="0"/>
              <a:t>v soboto, 16. 4., ob 9. 30,</a:t>
            </a:r>
          </a:p>
          <a:p>
            <a:pPr lvl="1">
              <a:lnSpc>
                <a:spcPct val="150000"/>
              </a:lnSpc>
            </a:pPr>
            <a:r>
              <a:rPr lang="sl-SI" sz="3500" dirty="0"/>
              <a:t>v soboto, 23. 4., ob 9. 30 in </a:t>
            </a:r>
          </a:p>
          <a:p>
            <a:pPr lvl="1">
              <a:lnSpc>
                <a:spcPct val="150000"/>
              </a:lnSpc>
            </a:pPr>
            <a:r>
              <a:rPr lang="sl-SI" sz="3500" dirty="0"/>
              <a:t>v soboto, 30. 4. , ob 9. 30. </a:t>
            </a:r>
          </a:p>
          <a:p>
            <a:pPr marL="457200" lvl="1" indent="0">
              <a:buNone/>
            </a:pP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9521407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20220317_103342">
            <a:extLst>
              <a:ext uri="{FF2B5EF4-FFF2-40B4-BE49-F238E27FC236}">
                <a16:creationId xmlns:a16="http://schemas.microsoft.com/office/drawing/2014/main" id="{BE883E92-FDC9-4253-975D-3C7CA935D82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0" y="682625"/>
            <a:ext cx="12192000" cy="5491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8076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20220317_103406">
            <a:extLst>
              <a:ext uri="{FF2B5EF4-FFF2-40B4-BE49-F238E27FC236}">
                <a16:creationId xmlns:a16="http://schemas.microsoft.com/office/drawing/2014/main" id="{8C682B95-E506-4E39-8C36-C54BD554615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4213"/>
            <a:ext cx="12192000" cy="5487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978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20220317_103433">
            <a:extLst>
              <a:ext uri="{FF2B5EF4-FFF2-40B4-BE49-F238E27FC236}">
                <a16:creationId xmlns:a16="http://schemas.microsoft.com/office/drawing/2014/main" id="{33ECC111-D2A6-440B-8FAA-F802336266E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1038"/>
            <a:ext cx="12192000" cy="5494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8885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20220317_103548">
            <a:extLst>
              <a:ext uri="{FF2B5EF4-FFF2-40B4-BE49-F238E27FC236}">
                <a16:creationId xmlns:a16="http://schemas.microsoft.com/office/drawing/2014/main" id="{60301435-F248-4157-9EF0-F26D2B91E5B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0" y="682625"/>
            <a:ext cx="12192000" cy="549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6597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20220317_104109">
            <a:extLst>
              <a:ext uri="{FF2B5EF4-FFF2-40B4-BE49-F238E27FC236}">
                <a16:creationId xmlns:a16="http://schemas.microsoft.com/office/drawing/2014/main" id="{E2B6D1BC-8044-45FC-84A8-0F74E27CEA9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2625"/>
            <a:ext cx="12192000" cy="5491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8559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1B7683D0-03CF-4FFB-94B7-8AE3434352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6999" y="1883312"/>
            <a:ext cx="6858000" cy="309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7971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20220317_104752">
            <a:extLst>
              <a:ext uri="{FF2B5EF4-FFF2-40B4-BE49-F238E27FC236}">
                <a16:creationId xmlns:a16="http://schemas.microsoft.com/office/drawing/2014/main" id="{DD80182B-AD01-4917-BD46-8EBCACE1EDF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0" y="685800"/>
            <a:ext cx="121920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7037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20220317_104803">
            <a:extLst>
              <a:ext uri="{FF2B5EF4-FFF2-40B4-BE49-F238E27FC236}">
                <a16:creationId xmlns:a16="http://schemas.microsoft.com/office/drawing/2014/main" id="{82ECC3B2-2F1E-4C4F-A491-357E22D0AE0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4213"/>
            <a:ext cx="12192000" cy="5487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1813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ova t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ova t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ova 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</TotalTime>
  <Words>76</Words>
  <Application>Microsoft Office PowerPoint</Application>
  <PresentationFormat>Širokozaslonsko</PresentationFormat>
  <Paragraphs>8</Paragraphs>
  <Slides>13</Slides>
  <Notes>0</Notes>
  <HiddenSlides>0</HiddenSlides>
  <MMClips>1</MMClips>
  <ScaleCrop>false</ScaleCrop>
  <HeadingPairs>
    <vt:vector size="6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 Theme</vt:lpstr>
      <vt:lpstr>SNEMANJE ODDAJE  ZVEDAVČKI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SNEMANJE ODDAJE  ZVEDAVČKI</dc:title>
  <dc:creator>Katarina Germšek</dc:creator>
  <cp:lastModifiedBy>Katarina Germšek</cp:lastModifiedBy>
  <cp:revision>1</cp:revision>
  <dcterms:created xsi:type="dcterms:W3CDTF">2022-04-12T10:58:43Z</dcterms:created>
  <dcterms:modified xsi:type="dcterms:W3CDTF">2022-04-12T11:12:39Z</dcterms:modified>
</cp:coreProperties>
</file>