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4" r:id="rId4"/>
    <p:sldId id="266" r:id="rId5"/>
    <p:sldId id="260" r:id="rId6"/>
    <p:sldId id="262" r:id="rId7"/>
    <p:sldId id="268" r:id="rId8"/>
    <p:sldId id="270" r:id="rId9"/>
    <p:sldId id="258" r:id="rId10"/>
    <p:sldId id="272" r:id="rId11"/>
  </p:sldIdLst>
  <p:sldSz cx="12192000" cy="6858000"/>
  <p:notesSz cx="6858000" cy="9144000"/>
  <p:photoAlbum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AE565E-6E37-4FC4-B0A9-A232C34FF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91D6AE0-8778-4118-99A3-608B0C6F3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4D0A8F1-D091-469F-A2E9-A43C7221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6AC4-0E58-4CD8-AA98-3905697BF448}" type="datetimeFigureOut">
              <a:rPr lang="sl-SI" smtClean="0"/>
              <a:t>8. 03. 2022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99CF397-FFF6-4767-8BA3-D6395C82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53ADCAB-7460-4E90-8972-F04D64A9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6C21-0F29-4BD6-B13A-A319591F0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35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AC81A3-3C28-4A8F-8EC1-5C31CD122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91AB145-8A0D-444D-9130-6474ACDC6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893FB56-295E-4BD1-BD9F-F1F8A310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6AC4-0E58-4CD8-AA98-3905697BF448}" type="datetimeFigureOut">
              <a:rPr lang="sl-SI" smtClean="0"/>
              <a:t>8. 03. 2022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77D24AD-83ED-4FE4-AE62-4BA3F5B5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F8A0224-DE6B-42EC-887D-99D918B0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6C21-0F29-4BD6-B13A-A319591F0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44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FFB6D05C-8947-45AB-8557-85F5F44DA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70C070-8E5C-4418-A965-A46E4BFE6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A0F0CFD-5891-4200-9C1E-148D1BC4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6AC4-0E58-4CD8-AA98-3905697BF448}" type="datetimeFigureOut">
              <a:rPr lang="sl-SI" smtClean="0"/>
              <a:t>8. 03. 2022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2ECF3CB-6E4C-4947-A6C0-F33346880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60B3DE9-C2B1-4054-B387-CFD6B970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6C21-0F29-4BD6-B13A-A319591F0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76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6E9570-FFC6-445C-B14E-2C0B00A6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AB611B3-29A9-4DF9-AF7B-9FDE5A1B4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3923016-8016-4908-A145-CF03803A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6AC4-0E58-4CD8-AA98-3905697BF448}" type="datetimeFigureOut">
              <a:rPr lang="sl-SI" smtClean="0"/>
              <a:t>8. 03. 2022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40C5D08-4D7E-44A1-82A2-B6494DDC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5D74F0B-7C68-4748-96B4-0F6DF3C9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6C21-0F29-4BD6-B13A-A319591F0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90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3DB460-179A-40A1-AF44-C6C95724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012C054-678C-4531-AC8C-815DBC412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54B949-4B04-4A2B-A83F-B660DD59C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6AC4-0E58-4CD8-AA98-3905697BF448}" type="datetimeFigureOut">
              <a:rPr lang="sl-SI" smtClean="0"/>
              <a:t>8. 03. 2022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E755F14-8EE4-408D-8B0A-B9637757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69F5AD1-AEE0-4A13-BE55-EA78F658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6C21-0F29-4BD6-B13A-A319591F0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417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C73621-2663-428E-9037-02A1FE112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5010C26-C546-4513-A40E-EC209CB48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E429244-B73F-479C-97ED-DACA113D6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C77841C-A6BE-4C27-AB70-CE80AE46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6AC4-0E58-4CD8-AA98-3905697BF448}" type="datetimeFigureOut">
              <a:rPr lang="sl-SI" smtClean="0"/>
              <a:t>8. 03. 2022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60F7355-63C7-4124-B707-6362B9D0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50A81DD-65E2-4701-AF72-53F9B29D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6C21-0F29-4BD6-B13A-A319591F0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373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EC2685-F0BF-4FCE-9BDA-CECA494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A45898A-BF37-4B81-A8AB-88CB4663E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5395794-C778-4DF7-9B74-BC838B1DA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B0D6481-1EB1-454B-B889-596B1C403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8BEFC31-2C24-43B1-950F-C07865FD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0C64282-B7C5-426D-BB3B-41B65CA1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6AC4-0E58-4CD8-AA98-3905697BF448}" type="datetimeFigureOut">
              <a:rPr lang="sl-SI" smtClean="0"/>
              <a:t>8. 03. 2022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80EC968-32CC-404C-9515-FEA66E27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96EA5D5-B55B-4136-8389-1F66089F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6C21-0F29-4BD6-B13A-A319591F0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4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96DF92-D796-4E40-9DB7-C2EBF714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36A4A46-059E-4ED1-AB46-98EF5403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6AC4-0E58-4CD8-AA98-3905697BF448}" type="datetimeFigureOut">
              <a:rPr lang="sl-SI" smtClean="0"/>
              <a:t>8. 03. 2022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1988B95-2CFA-46C2-B8C2-9B804B0B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036A5E4-AA90-4874-8944-B86089CA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6C21-0F29-4BD6-B13A-A319591F0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99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9377627-D631-474B-AB3A-8A1F3D26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6AC4-0E58-4CD8-AA98-3905697BF448}" type="datetimeFigureOut">
              <a:rPr lang="sl-SI" smtClean="0"/>
              <a:t>8. 03. 2022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794A98F-97BD-4874-8036-99BD30AB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3E73D36-648E-4CBB-A150-9FE628EA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6C21-0F29-4BD6-B13A-A319591F0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93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B6063A-B15E-4E27-854D-1B8C9796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5B2ACE4-D434-4E65-B817-167F5A21E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DC48243-1455-48C2-9DFD-5B3FE4F3E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92DC5FB-57E6-42A9-AA58-81C30AD92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6AC4-0E58-4CD8-AA98-3905697BF448}" type="datetimeFigureOut">
              <a:rPr lang="sl-SI" smtClean="0"/>
              <a:t>8. 03. 2022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B58438E-C427-4EE0-BB2A-12F2565D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E090364-73ED-4BA8-AF84-E0FDD564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6C21-0F29-4BD6-B13A-A319591F0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48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AB0CE0-2C7F-44E7-8188-F153AF4A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D89ABB23-78CA-43D2-8C6C-AE79DF8A0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FBF167F-B0DB-4167-965F-380BA0B3E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3F9E8E5-2401-4910-A57B-23399020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6AC4-0E58-4CD8-AA98-3905697BF448}" type="datetimeFigureOut">
              <a:rPr lang="sl-SI" smtClean="0"/>
              <a:t>8. 03. 2022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84B152D-BBB3-4122-939A-6B250ACC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B24DCD9-8673-4963-AB2B-72B37BB3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6C21-0F29-4BD6-B13A-A319591F0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29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71DBAD9-F59F-4C69-BFC3-FB050D6D3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1FCBF24-4EB1-4705-A71C-4C6723029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B33E513-CB6A-42DF-9504-315064428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6AC4-0E58-4CD8-AA98-3905697BF448}" type="datetimeFigureOut">
              <a:rPr lang="sl-SI" smtClean="0"/>
              <a:t>8. 03. 2022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020A312-FB6F-4A73-A6E4-6DEE34E91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83B3B94-0DCB-43B7-914F-72DC5BFFF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26C21-0F29-4BD6-B13A-A319591F0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3800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392D4F-305D-40CD-9511-2007DBD7F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V 1.d kličemo pomlad …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7B4701-F90A-4E98-A71C-D3193AECEA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890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G_5179">
            <a:extLst>
              <a:ext uri="{FF2B5EF4-FFF2-40B4-BE49-F238E27FC236}">
                <a16:creationId xmlns:a16="http://schemas.microsoft.com/office/drawing/2014/main" id="{32BFAA39-AA7D-46B0-A38B-6D5866E3FF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3767" y="1339850"/>
            <a:ext cx="5571066" cy="4178299"/>
          </a:xfrm>
          <a:prstGeom prst="rect">
            <a:avLst/>
          </a:prstGeom>
        </p:spPr>
      </p:pic>
      <p:pic>
        <p:nvPicPr>
          <p:cNvPr id="3" name="Slika 2" descr="IMG_5180">
            <a:extLst>
              <a:ext uri="{FF2B5EF4-FFF2-40B4-BE49-F238E27FC236}">
                <a16:creationId xmlns:a16="http://schemas.microsoft.com/office/drawing/2014/main" id="{417640FD-7D03-4EC0-A3C6-ED23902B04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17165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lesen, tla, notranji, kovinski izdelki&#10;&#10;Opis je samodejno ustvarjen">
            <a:extLst>
              <a:ext uri="{FF2B5EF4-FFF2-40B4-BE49-F238E27FC236}">
                <a16:creationId xmlns:a16="http://schemas.microsoft.com/office/drawing/2014/main" id="{BA4F6379-3A21-4BFB-9841-937430BD46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98467" y="1142586"/>
            <a:ext cx="6108607" cy="45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5172">
            <a:extLst>
              <a:ext uri="{FF2B5EF4-FFF2-40B4-BE49-F238E27FC236}">
                <a16:creationId xmlns:a16="http://schemas.microsoft.com/office/drawing/2014/main" id="{C60379F4-5F83-4962-8F57-B8D2C72CF3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3767" y="1339850"/>
            <a:ext cx="5571066" cy="4178299"/>
          </a:xfrm>
          <a:prstGeom prst="rect">
            <a:avLst/>
          </a:prstGeom>
        </p:spPr>
      </p:pic>
      <p:pic>
        <p:nvPicPr>
          <p:cNvPr id="4" name="Slika 3" descr="IMG_5171">
            <a:extLst>
              <a:ext uri="{FF2B5EF4-FFF2-40B4-BE49-F238E27FC236}">
                <a16:creationId xmlns:a16="http://schemas.microsoft.com/office/drawing/2014/main" id="{76763004-19CF-4EB0-99F2-3B37D31825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17165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G_5173">
            <a:extLst>
              <a:ext uri="{FF2B5EF4-FFF2-40B4-BE49-F238E27FC236}">
                <a16:creationId xmlns:a16="http://schemas.microsoft.com/office/drawing/2014/main" id="{25D3BF33-FE34-43AE-9CCA-A1A2A1F7ED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3767" y="1339850"/>
            <a:ext cx="5571066" cy="4178299"/>
          </a:xfrm>
          <a:prstGeom prst="rect">
            <a:avLst/>
          </a:prstGeom>
        </p:spPr>
      </p:pic>
      <p:pic>
        <p:nvPicPr>
          <p:cNvPr id="3" name="Slika 2" descr="IMG_5174">
            <a:extLst>
              <a:ext uri="{FF2B5EF4-FFF2-40B4-BE49-F238E27FC236}">
                <a16:creationId xmlns:a16="http://schemas.microsoft.com/office/drawing/2014/main" id="{63C15BCC-1483-4BF1-81F5-C506CF07DD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17165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5168">
            <a:extLst>
              <a:ext uri="{FF2B5EF4-FFF2-40B4-BE49-F238E27FC236}">
                <a16:creationId xmlns:a16="http://schemas.microsoft.com/office/drawing/2014/main" id="{6ECC96FE-7475-4659-92A0-66AD67E789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3767" y="1339850"/>
            <a:ext cx="5571066" cy="4178299"/>
          </a:xfrm>
          <a:prstGeom prst="rect">
            <a:avLst/>
          </a:prstGeom>
        </p:spPr>
      </p:pic>
      <p:pic>
        <p:nvPicPr>
          <p:cNvPr id="4" name="Slika 3" descr="IMG_5167">
            <a:extLst>
              <a:ext uri="{FF2B5EF4-FFF2-40B4-BE49-F238E27FC236}">
                <a16:creationId xmlns:a16="http://schemas.microsoft.com/office/drawing/2014/main" id="{FD9B0997-9CCF-4F0B-885D-EA2310F201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17165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7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G_5169">
            <a:extLst>
              <a:ext uri="{FF2B5EF4-FFF2-40B4-BE49-F238E27FC236}">
                <a16:creationId xmlns:a16="http://schemas.microsoft.com/office/drawing/2014/main" id="{0FAAE788-4E06-4B93-922F-7B2958A98E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3767" y="1339850"/>
            <a:ext cx="5571066" cy="4178299"/>
          </a:xfrm>
          <a:prstGeom prst="rect">
            <a:avLst/>
          </a:prstGeom>
        </p:spPr>
      </p:pic>
      <p:pic>
        <p:nvPicPr>
          <p:cNvPr id="3" name="Slika 2" descr="IMG_5170">
            <a:extLst>
              <a:ext uri="{FF2B5EF4-FFF2-40B4-BE49-F238E27FC236}">
                <a16:creationId xmlns:a16="http://schemas.microsoft.com/office/drawing/2014/main" id="{3898A1EC-4E13-4BDC-A6D6-E611496587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17165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5176">
            <a:extLst>
              <a:ext uri="{FF2B5EF4-FFF2-40B4-BE49-F238E27FC236}">
                <a16:creationId xmlns:a16="http://schemas.microsoft.com/office/drawing/2014/main" id="{E7F5E636-7686-48B5-B234-7EDF14C83E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3767" y="1339850"/>
            <a:ext cx="5571066" cy="4178299"/>
          </a:xfrm>
          <a:prstGeom prst="rect">
            <a:avLst/>
          </a:prstGeom>
        </p:spPr>
      </p:pic>
      <p:pic>
        <p:nvPicPr>
          <p:cNvPr id="4" name="Slika 3" descr="IMG_5175">
            <a:extLst>
              <a:ext uri="{FF2B5EF4-FFF2-40B4-BE49-F238E27FC236}">
                <a16:creationId xmlns:a16="http://schemas.microsoft.com/office/drawing/2014/main" id="{3C90DBF8-D3F5-4FBC-B7FF-D607AEE725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17165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7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5178">
            <a:extLst>
              <a:ext uri="{FF2B5EF4-FFF2-40B4-BE49-F238E27FC236}">
                <a16:creationId xmlns:a16="http://schemas.microsoft.com/office/drawing/2014/main" id="{BAB0930F-10EC-4675-9CBB-7A6009B0CB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3767" y="1339850"/>
            <a:ext cx="5571066" cy="4178299"/>
          </a:xfrm>
          <a:prstGeom prst="rect">
            <a:avLst/>
          </a:prstGeom>
        </p:spPr>
      </p:pic>
      <p:pic>
        <p:nvPicPr>
          <p:cNvPr id="4" name="Slika 3" descr="IMG_5177">
            <a:extLst>
              <a:ext uri="{FF2B5EF4-FFF2-40B4-BE49-F238E27FC236}">
                <a16:creationId xmlns:a16="http://schemas.microsoft.com/office/drawing/2014/main" id="{F2EAC60F-ECA2-4A88-B8F2-35AEF21655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17165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5166">
            <a:extLst>
              <a:ext uri="{FF2B5EF4-FFF2-40B4-BE49-F238E27FC236}">
                <a16:creationId xmlns:a16="http://schemas.microsoft.com/office/drawing/2014/main" id="{9717068D-20ED-44B7-B0AE-97EA7886C0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3767" y="1339850"/>
            <a:ext cx="5571066" cy="4178299"/>
          </a:xfrm>
          <a:prstGeom prst="rect">
            <a:avLst/>
          </a:prstGeom>
        </p:spPr>
      </p:pic>
      <p:pic>
        <p:nvPicPr>
          <p:cNvPr id="4" name="Slika 3" descr="IMG_5165">
            <a:extLst>
              <a:ext uri="{FF2B5EF4-FFF2-40B4-BE49-F238E27FC236}">
                <a16:creationId xmlns:a16="http://schemas.microsoft.com/office/drawing/2014/main" id="{DE7529D5-29BD-4453-BD23-50E7DA5F1F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17165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</Words>
  <Application>Microsoft Office PowerPoint</Application>
  <PresentationFormat>Širokozaslonsko</PresentationFormat>
  <Paragraphs>1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V 1.d kličemo pomlad …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1.d kličemo pomlad …</dc:title>
  <dc:creator>natasak1@sola-miklavz.si</dc:creator>
  <cp:lastModifiedBy>natasak1@sola-miklavz.si</cp:lastModifiedBy>
  <cp:revision>3</cp:revision>
  <dcterms:created xsi:type="dcterms:W3CDTF">2022-03-08T07:20:36Z</dcterms:created>
  <dcterms:modified xsi:type="dcterms:W3CDTF">2022-03-08T11:03:10Z</dcterms:modified>
</cp:coreProperties>
</file>