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5569543-319B-4D81-A37B-0E98FE49CB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05AEE5B-2646-4727-BEA4-8798933FA3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9C696D2-EF6F-423E-B3EC-740B94647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DF8-6C38-4FC4-9891-B08B571DC62F}" type="datetimeFigureOut">
              <a:rPr lang="sl-SI" smtClean="0"/>
              <a:t>17. 03. 2022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4675061-B3B4-4ED5-A0C6-97E44A67D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89F2D41-926C-4E7F-8C7E-47D900DF8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CC73-4628-4D49-89D6-0AB83C7C32C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10016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91665EF-BDD7-4276-A63E-E1C402261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884BF761-12E5-4AA1-9447-597F7776B2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1845FBA-F4B7-425A-A80B-0C8C8B4E0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DF8-6C38-4FC4-9891-B08B571DC62F}" type="datetimeFigureOut">
              <a:rPr lang="sl-SI" smtClean="0"/>
              <a:t>17. 03. 2022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7DE43BC-53D9-4591-B17E-26B3972C3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D97B0C7-3B3C-415C-9F00-8501436E2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CC73-4628-4D49-89D6-0AB83C7C32C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41629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DD1E9962-4347-4A78-AB08-AFDDF692C0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1AA03CCA-F6F8-4416-85FB-EFE6A1E2D2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6137129-C587-4580-BD6E-9CD413D85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DF8-6C38-4FC4-9891-B08B571DC62F}" type="datetimeFigureOut">
              <a:rPr lang="sl-SI" smtClean="0"/>
              <a:t>17. 03. 2022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A527E28-9DE9-4963-BBEC-D89BDD3B1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B4D0D7A-313A-4B31-A08B-E4D9F96B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CC73-4628-4D49-89D6-0AB83C7C32C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96088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4780D26-41D5-41BF-B12A-9864E2C57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A3DC7B2-D0E6-4963-9B83-8F1833F1B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BC2E4F1-2F96-4D38-9A9A-AFCD93BA8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DF8-6C38-4FC4-9891-B08B571DC62F}" type="datetimeFigureOut">
              <a:rPr lang="sl-SI" smtClean="0"/>
              <a:t>17. 03. 2022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3F23C40-C334-4EBC-B322-BF81D4ACC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5484095-9DAF-492F-BD36-A93D93608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CC73-4628-4D49-89D6-0AB83C7C32C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03425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909A615-0799-4A00-BBB1-1FB0018D6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4CB29F33-7E89-466C-86A5-914CB7AC0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46321F9-D474-48EE-AD26-A90D4AAB6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DF8-6C38-4FC4-9891-B08B571DC62F}" type="datetimeFigureOut">
              <a:rPr lang="sl-SI" smtClean="0"/>
              <a:t>17. 03. 2022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6E30CEA-98C6-4705-8126-28C2A8085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C09B0768-5EFE-403F-B549-BF577584F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CC73-4628-4D49-89D6-0AB83C7C32C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67829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1EEA298-5DC7-41FD-9431-A852FC823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C342674-B20B-4BD2-995D-C75DF76731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FEFB96DE-7817-401F-A38F-7AFE06DA28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4971388D-2BD2-413C-8763-B9D61774A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DF8-6C38-4FC4-9891-B08B571DC62F}" type="datetimeFigureOut">
              <a:rPr lang="sl-SI" smtClean="0"/>
              <a:t>17. 03. 2022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CD4C02AD-0CDD-4B21-BCA2-89F8E26C7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AF9D02AD-91A9-4498-820A-5FAF4408B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CC73-4628-4D49-89D6-0AB83C7C32C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98530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BD427D7-6CE4-4B7B-9FA9-1A63D28CB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B4F78CBF-A727-46E0-A6B5-B7B639F97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C205B2E4-5322-4254-B4A8-265A4CC2F4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5196CDD0-096D-454F-99A5-5EC9CC4344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BC007447-4A78-4A08-ACFA-9F57CD731B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F333492A-240B-4FA1-BA5A-74DAB4C35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DF8-6C38-4FC4-9891-B08B571DC62F}" type="datetimeFigureOut">
              <a:rPr lang="sl-SI" smtClean="0"/>
              <a:t>17. 03. 2022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24D1D19E-43B3-4BDD-A604-6CB50CD71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104F1C0E-49DC-4B9D-831B-4BD226ED6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CC73-4628-4D49-89D6-0AB83C7C32C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91469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B7C27F8-6345-47FC-9275-CB2C1C0A4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C086A66E-4874-4D28-BD51-C5F958B7F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DF8-6C38-4FC4-9891-B08B571DC62F}" type="datetimeFigureOut">
              <a:rPr lang="sl-SI" smtClean="0"/>
              <a:t>17. 03. 2022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9C405AEA-422E-44A0-8338-D39E8D075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1E2156BB-C467-423A-A665-FFC1138DF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CC73-4628-4D49-89D6-0AB83C7C32C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87097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7E16958F-BEFB-4F78-B73C-476806682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DF8-6C38-4FC4-9891-B08B571DC62F}" type="datetimeFigureOut">
              <a:rPr lang="sl-SI" smtClean="0"/>
              <a:t>17. 03. 2022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39C4B88E-7154-41EA-A193-82EDE418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AB715A1E-AC9F-42EF-ADB6-ED6380CB3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CC73-4628-4D49-89D6-0AB83C7C32C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32554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1E235F7-753C-4E42-84DB-885ED242E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D4FC777-3412-43EF-AABD-B8B9533BB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091FBDF8-1EAA-4578-9451-FE04BA6951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3860D988-5864-4905-8DAB-F3E465C32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DF8-6C38-4FC4-9891-B08B571DC62F}" type="datetimeFigureOut">
              <a:rPr lang="sl-SI" smtClean="0"/>
              <a:t>17. 03. 2022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2C72E143-663F-467B-9159-66428FF10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1F6C901C-4900-45D2-A483-316DEEBC8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CC73-4628-4D49-89D6-0AB83C7C32C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4932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E5E4CF6-44F5-4353-859B-30A752386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8E24F8A8-F269-476F-8BFE-DBCC8378E0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13215664-1215-4305-899A-57179784A8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EC983CB2-0A12-4686-9F4F-6B660D7A9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DF8-6C38-4FC4-9891-B08B571DC62F}" type="datetimeFigureOut">
              <a:rPr lang="sl-SI" smtClean="0"/>
              <a:t>17. 03. 2022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8E669F63-DF48-43FB-8E03-35A9CF62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4EA6DA53-E08C-413A-B533-48AF8EB25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CC73-4628-4D49-89D6-0AB83C7C32C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1647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EB7EB368-A361-48F5-81C9-6632B3758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9EC88257-EA05-4620-843C-CE69FD618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163632F-D643-42D3-A2C6-C6C5267EF0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6FDF8-6C38-4FC4-9891-B08B571DC62F}" type="datetimeFigureOut">
              <a:rPr lang="sl-SI" smtClean="0"/>
              <a:t>17. 03. 2022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164219E-4CAA-489B-A610-46BD69E544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5D84541-62A2-4EF1-946A-232D630629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DCC73-4628-4D49-89D6-0AB83C7C32C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89781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, ki vsebuje besede rastlina, roža&#10;&#10;Opis je samodejno ustvarjen">
            <a:extLst>
              <a:ext uri="{FF2B5EF4-FFF2-40B4-BE49-F238E27FC236}">
                <a16:creationId xmlns:a16="http://schemas.microsoft.com/office/drawing/2014/main" id="{61BAA90C-EA25-4135-A300-14FF6C9F12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EFC1615-E6D9-4B94-A45F-C34F285BE1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900" y="325550"/>
            <a:ext cx="7229475" cy="32749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sl-SI" sz="5200" dirty="0">
                <a:solidFill>
                  <a:srgbClr val="7030A0"/>
                </a:solidFill>
              </a:rPr>
              <a:t>TEHNIŠKI DAN V 1.RAZREDIH</a:t>
            </a:r>
            <a:br>
              <a:rPr lang="sl-SI" sz="5200" dirty="0">
                <a:solidFill>
                  <a:srgbClr val="7030A0"/>
                </a:solidFill>
              </a:rPr>
            </a:br>
            <a:r>
              <a:rPr lang="sl-SI" sz="5200" dirty="0">
                <a:solidFill>
                  <a:srgbClr val="7030A0"/>
                </a:solidFill>
              </a:rPr>
              <a:t>POMLADNE USTVARJALNICE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5B782A6-6DAD-427C-BE77-370DD2319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sl-S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767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E942F01-9869-4382-83F0-8DC8A6F1E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82" y="501651"/>
            <a:ext cx="4434721" cy="384174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900" b="1" kern="12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UČENCI 1.RAZREDOV SMO USTVARJALI NA TEMO POMLA</a:t>
            </a:r>
            <a:r>
              <a:rPr lang="sl-SI" sz="3900" b="1" kern="12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D.</a:t>
            </a:r>
            <a:endParaRPr lang="en-US" sz="3900" b="1" kern="1200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značba mesta vsebine 4" descr="Slika, ki vsebuje besede oseba, notranji, papir&#10;&#10;Opis je samodejno ustvarjen">
            <a:extLst>
              <a:ext uri="{FF2B5EF4-FFF2-40B4-BE49-F238E27FC236}">
                <a16:creationId xmlns:a16="http://schemas.microsoft.com/office/drawing/2014/main" id="{AB3F1162-30F9-452C-9C82-64F087A34D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62" b="1"/>
          <a:stretch/>
        </p:blipFill>
        <p:spPr>
          <a:xfrm rot="5400000">
            <a:off x="121286" y="457365"/>
            <a:ext cx="2772397" cy="2456683"/>
          </a:xfrm>
          <a:prstGeom prst="rect">
            <a:avLst/>
          </a:prstGeom>
        </p:spPr>
      </p:pic>
      <p:pic>
        <p:nvPicPr>
          <p:cNvPr id="11" name="Slika 10" descr="Slika, ki vsebuje besede oseba, dekle, notranji, otrok&#10;&#10;Opis je samodejno ustvarjen">
            <a:extLst>
              <a:ext uri="{FF2B5EF4-FFF2-40B4-BE49-F238E27FC236}">
                <a16:creationId xmlns:a16="http://schemas.microsoft.com/office/drawing/2014/main" id="{E12F834D-4187-4A50-A2FC-7691473CD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3" r="15725" b="-3"/>
          <a:stretch/>
        </p:blipFill>
        <p:spPr>
          <a:xfrm>
            <a:off x="3044085" y="299509"/>
            <a:ext cx="2456683" cy="2772397"/>
          </a:xfrm>
          <a:prstGeom prst="rect">
            <a:avLst/>
          </a:prstGeom>
        </p:spPr>
      </p:pic>
      <p:pic>
        <p:nvPicPr>
          <p:cNvPr id="9" name="Slika 8" descr="Slika, ki vsebuje besede besedilo, notranji, oseba, trgovina&#10;&#10;Opis je samodejno ustvarjen">
            <a:extLst>
              <a:ext uri="{FF2B5EF4-FFF2-40B4-BE49-F238E27FC236}">
                <a16:creationId xmlns:a16="http://schemas.microsoft.com/office/drawing/2014/main" id="{B1260B58-A51B-4631-A0C5-0029E3A2AE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2" b="1"/>
          <a:stretch/>
        </p:blipFill>
        <p:spPr>
          <a:xfrm rot="5400000">
            <a:off x="-86054" y="3736608"/>
            <a:ext cx="3187078" cy="2456683"/>
          </a:xfrm>
          <a:prstGeom prst="rect">
            <a:avLst/>
          </a:prstGeom>
        </p:spPr>
      </p:pic>
      <p:pic>
        <p:nvPicPr>
          <p:cNvPr id="7" name="Slika 6" descr="Slika, ki vsebuje besede besedilo&#10;&#10;Opis je samodejno ustvarjen">
            <a:extLst>
              <a:ext uri="{FF2B5EF4-FFF2-40B4-BE49-F238E27FC236}">
                <a16:creationId xmlns:a16="http://schemas.microsoft.com/office/drawing/2014/main" id="{2F1419C2-C71E-429A-B56D-C8707F4641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2" b="1"/>
          <a:stretch/>
        </p:blipFill>
        <p:spPr>
          <a:xfrm rot="5400000">
            <a:off x="2678888" y="3736613"/>
            <a:ext cx="3187077" cy="2456683"/>
          </a:xfrm>
          <a:prstGeom prst="rect">
            <a:avLst/>
          </a:prstGeom>
        </p:spPr>
      </p:pic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2CF5DF13-DF1D-B1E9-2F9E-6F52A21E4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5953125"/>
            <a:ext cx="4434721" cy="403224"/>
          </a:xfrm>
        </p:spPr>
        <p:txBody>
          <a:bodyPr anchor="t">
            <a:normAutofit/>
          </a:bodyPr>
          <a:lstStyle/>
          <a:p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720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1A784BF-09DB-448D-99FC-B49DFC660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EF60207-041F-44BB-98A8-6613887B1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35052"/>
            <a:ext cx="10125075" cy="1645920"/>
          </a:xfrm>
        </p:spPr>
        <p:txBody>
          <a:bodyPr>
            <a:normAutofit/>
          </a:bodyPr>
          <a:lstStyle/>
          <a:p>
            <a:pPr algn="ctr"/>
            <a:r>
              <a:rPr lang="sl-SI" sz="3200" b="1" dirty="0">
                <a:solidFill>
                  <a:srgbClr val="7030A0"/>
                </a:solidFill>
              </a:rPr>
              <a:t>NAUČILI SMO SE TUDI ŠIVATI.</a:t>
            </a:r>
            <a:br>
              <a:rPr lang="sl-SI" sz="3200" b="1" dirty="0">
                <a:solidFill>
                  <a:srgbClr val="7030A0"/>
                </a:solidFill>
              </a:rPr>
            </a:br>
            <a:r>
              <a:rPr lang="sl-SI" sz="3200" b="1" dirty="0">
                <a:solidFill>
                  <a:srgbClr val="7030A0"/>
                </a:solidFill>
              </a:rPr>
              <a:t>PRI DELU SMO BILI ZELO VZTRAJNI IN ODLIČNO NAM JE ŠLO OD ROK.</a:t>
            </a:r>
          </a:p>
        </p:txBody>
      </p:sp>
      <p:pic>
        <p:nvPicPr>
          <p:cNvPr id="5" name="Označba mesta vsebine 4" descr="Slika, ki vsebuje besede oseba&#10;&#10;Opis je samodejno ustvarjen">
            <a:extLst>
              <a:ext uri="{FF2B5EF4-FFF2-40B4-BE49-F238E27FC236}">
                <a16:creationId xmlns:a16="http://schemas.microsoft.com/office/drawing/2014/main" id="{E2BAE3E0-FB94-4C7E-8B8D-9C4926252A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5" r="13618" b="-3"/>
          <a:stretch/>
        </p:blipFill>
        <p:spPr>
          <a:xfrm rot="5400000">
            <a:off x="-36576" y="36570"/>
            <a:ext cx="4005072" cy="3931920"/>
          </a:xfrm>
          <a:prstGeom prst="rect">
            <a:avLst/>
          </a:prstGeom>
        </p:spPr>
      </p:pic>
      <p:pic>
        <p:nvPicPr>
          <p:cNvPr id="7" name="Slika 6" descr="Slika, ki vsebuje besede besedilo&#10;&#10;Opis je samodejno ustvarjen">
            <a:extLst>
              <a:ext uri="{FF2B5EF4-FFF2-40B4-BE49-F238E27FC236}">
                <a16:creationId xmlns:a16="http://schemas.microsoft.com/office/drawing/2014/main" id="{0118873C-A170-42D0-AC74-59B6DBF483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9" b="13006"/>
          <a:stretch/>
        </p:blipFill>
        <p:spPr>
          <a:xfrm>
            <a:off x="4130040" y="6"/>
            <a:ext cx="3931920" cy="4005071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A3323ADD-0D4F-40FF-B5EF-8681A644FA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" r="21200" b="-3"/>
          <a:stretch/>
        </p:blipFill>
        <p:spPr>
          <a:xfrm rot="5400000">
            <a:off x="8223504" y="36575"/>
            <a:ext cx="4005072" cy="393192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5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23A5665-AE32-8BB0-1C2D-724C67A7A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266" y="4435052"/>
            <a:ext cx="7104188" cy="1645920"/>
          </a:xfrm>
        </p:spPr>
        <p:txBody>
          <a:bodyPr anchor="ctr">
            <a:norm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206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39">
            <a:extLst>
              <a:ext uri="{FF2B5EF4-FFF2-40B4-BE49-F238E27FC236}">
                <a16:creationId xmlns:a16="http://schemas.microsoft.com/office/drawing/2014/main" id="{EB2128C9-F999-4E12-BA9C-92A4D2361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747330A-BA44-4028-BF7D-BA707EC4B3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11" y="556994"/>
            <a:ext cx="4802240" cy="3908249"/>
          </a:xfrm>
        </p:spPr>
        <p:txBody>
          <a:bodyPr>
            <a:normAutofit/>
          </a:bodyPr>
          <a:lstStyle/>
          <a:p>
            <a:r>
              <a:rPr lang="sl-SI" sz="4400" b="1" dirty="0">
                <a:solidFill>
                  <a:srgbClr val="7030A0"/>
                </a:solidFill>
              </a:rPr>
              <a:t>SKRBNO SMO NIZALI BLAGO NA VRVICO IN NASTALE SO ČUDOVITE ZAPESTNICE</a:t>
            </a:r>
            <a:r>
              <a:rPr lang="sl-SI" sz="4400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220E0C7-9FF1-4273-9DCF-D3E7691CBF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11" y="4618416"/>
            <a:ext cx="4802240" cy="1503887"/>
          </a:xfrm>
        </p:spPr>
        <p:txBody>
          <a:bodyPr>
            <a:normAutofit/>
          </a:bodyPr>
          <a:lstStyle/>
          <a:p>
            <a:pPr algn="l"/>
            <a:endParaRPr lang="sl-SI"/>
          </a:p>
        </p:txBody>
      </p:sp>
      <p:pic>
        <p:nvPicPr>
          <p:cNvPr id="15" name="Slika 14" descr="Slika, ki vsebuje besede oseba&#10;&#10;Opis je samodejno ustvarjen">
            <a:extLst>
              <a:ext uri="{FF2B5EF4-FFF2-40B4-BE49-F238E27FC236}">
                <a16:creationId xmlns:a16="http://schemas.microsoft.com/office/drawing/2014/main" id="{BEBBF17C-88FC-46A4-9104-65B588857C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 r="29384" b="-4"/>
          <a:stretch/>
        </p:blipFill>
        <p:spPr>
          <a:xfrm rot="16200000">
            <a:off x="6384349" y="-394770"/>
            <a:ext cx="2227980" cy="3017520"/>
          </a:xfrm>
          <a:prstGeom prst="rect">
            <a:avLst/>
          </a:prstGeom>
        </p:spPr>
      </p:pic>
      <p:pic>
        <p:nvPicPr>
          <p:cNvPr id="9" name="Slika 8" descr="Slika, ki vsebuje besede tla, oseba&#10;&#10;Opis je samodejno ustvarjen">
            <a:extLst>
              <a:ext uri="{FF2B5EF4-FFF2-40B4-BE49-F238E27FC236}">
                <a16:creationId xmlns:a16="http://schemas.microsoft.com/office/drawing/2014/main" id="{28C8E197-8055-4B97-9262-C806A84B4B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" r="44115" b="-4"/>
          <a:stretch/>
        </p:blipFill>
        <p:spPr>
          <a:xfrm rot="5400000">
            <a:off x="6481455" y="1924155"/>
            <a:ext cx="2033768" cy="3017520"/>
          </a:xfrm>
          <a:prstGeom prst="rect">
            <a:avLst/>
          </a:prstGeom>
        </p:spPr>
      </p:pic>
      <p:pic>
        <p:nvPicPr>
          <p:cNvPr id="11" name="Slika 10" descr="Slika, ki vsebuje besede oseba, fant, mlad&#10;&#10;Opis je samodejno ustvarjen">
            <a:extLst>
              <a:ext uri="{FF2B5EF4-FFF2-40B4-BE49-F238E27FC236}">
                <a16:creationId xmlns:a16="http://schemas.microsoft.com/office/drawing/2014/main" id="{0B891FD3-219E-4FB9-98F0-C668839634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7" b="-4"/>
          <a:stretch/>
        </p:blipFill>
        <p:spPr>
          <a:xfrm rot="5400000">
            <a:off x="8729115" y="445363"/>
            <a:ext cx="3908250" cy="3017520"/>
          </a:xfrm>
          <a:prstGeom prst="rect">
            <a:avLst/>
          </a:prstGeom>
        </p:spPr>
      </p:pic>
      <p:pic>
        <p:nvPicPr>
          <p:cNvPr id="17" name="Slika 16" descr="Slika, ki vsebuje besede oseba, otrok, fant, malo&#10;&#10;Opis je samodejno ustvarjen">
            <a:extLst>
              <a:ext uri="{FF2B5EF4-FFF2-40B4-BE49-F238E27FC236}">
                <a16:creationId xmlns:a16="http://schemas.microsoft.com/office/drawing/2014/main" id="{F9E44792-C229-43EA-AA50-C94F754168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522"/>
          <a:stretch/>
        </p:blipFill>
        <p:spPr>
          <a:xfrm>
            <a:off x="5989579" y="4629236"/>
            <a:ext cx="3017520" cy="2228765"/>
          </a:xfrm>
          <a:prstGeom prst="rect">
            <a:avLst/>
          </a:prstGeom>
        </p:spPr>
      </p:pic>
      <p:pic>
        <p:nvPicPr>
          <p:cNvPr id="5" name="Slika 4" descr="Slika, ki vsebuje besede oseba, tla, jedilna miza&#10;&#10;Opis je samodejno ustvarjen">
            <a:extLst>
              <a:ext uri="{FF2B5EF4-FFF2-40B4-BE49-F238E27FC236}">
                <a16:creationId xmlns:a16="http://schemas.microsoft.com/office/drawing/2014/main" id="{FAD3C8D5-CDD2-47DB-A6A0-3E6CACDF28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2" b="18120"/>
          <a:stretch/>
        </p:blipFill>
        <p:spPr>
          <a:xfrm>
            <a:off x="9174480" y="4070705"/>
            <a:ext cx="3017520" cy="278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9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8EB23D4-2A99-466C-AB13-F39405598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9286" y="481264"/>
            <a:ext cx="3702251" cy="390785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300" b="1" dirty="0">
                <a:solidFill>
                  <a:srgbClr val="7030A0"/>
                </a:solidFill>
              </a:rPr>
              <a:t>NASTALE SO KRAVATE ZA OČETE, POMLADNE KRONICE….IN ŠE DARILA PRESENEČENJA ZA NAŠE MAMICE</a:t>
            </a:r>
            <a:r>
              <a:rPr lang="en-US" sz="3300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4CDBFB27-D30B-4FDC-BE38-220B93893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34657" cy="6858000"/>
          </a:xfrm>
          <a:prstGeom prst="rect">
            <a:avLst/>
          </a:prstGeom>
          <a:solidFill>
            <a:srgbClr val="8139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19C87C6-2AEF-4409-BEC6-AC98598F3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666" y="481264"/>
            <a:ext cx="3207227" cy="28967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lika 13" descr="Slika, ki vsebuje besede oseba, tla, postavljajoče, skupina&#10;&#10;Opis je samodejno ustvarjen">
            <a:extLst>
              <a:ext uri="{FF2B5EF4-FFF2-40B4-BE49-F238E27FC236}">
                <a16:creationId xmlns:a16="http://schemas.microsoft.com/office/drawing/2014/main" id="{C7B07F67-3049-4BB5-8836-CEE227743D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6" t="18483" r="5565" b="10848"/>
          <a:stretch/>
        </p:blipFill>
        <p:spPr bwMode="auto">
          <a:xfrm>
            <a:off x="640532" y="943809"/>
            <a:ext cx="2890705" cy="1971617"/>
          </a:xfrm>
          <a:prstGeom prst="rect">
            <a:avLst/>
          </a:prstGeom>
          <a:noFill/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3394CA68-C042-4896-B478-9F37D7660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47760" y="481264"/>
            <a:ext cx="3207226" cy="28967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značba mesta vsebine 3" descr="Slika, ki vsebuje besede oseba, notranji&#10;&#10;Opis je samodejno ustvarjen">
            <a:extLst>
              <a:ext uri="{FF2B5EF4-FFF2-40B4-BE49-F238E27FC236}">
                <a16:creationId xmlns:a16="http://schemas.microsoft.com/office/drawing/2014/main" id="{4B02A4FC-A2A3-4FEE-AE42-D54646B79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63886" y="964002"/>
            <a:ext cx="2574973" cy="1931229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E74EA41F-E3F5-4A93-887A-B631FEA58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3307" y="3531049"/>
            <a:ext cx="2423160" cy="2412551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EF6ACB58-4D03-4A27-9232-8045D1517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7334" y="3538308"/>
            <a:ext cx="3217652" cy="28624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značba mesta vsebine 4" descr="Slika, ki vsebuje besede notranji&#10;&#10;Opis je samodejno ustvarjen">
            <a:extLst>
              <a:ext uri="{FF2B5EF4-FFF2-40B4-BE49-F238E27FC236}">
                <a16:creationId xmlns:a16="http://schemas.microsoft.com/office/drawing/2014/main" id="{611D8C24-9BD2-47C7-BE44-8A1E92A7E4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5" r="13926" b="-4"/>
          <a:stretch/>
        </p:blipFill>
        <p:spPr>
          <a:xfrm>
            <a:off x="4051869" y="3653996"/>
            <a:ext cx="2508455" cy="2561874"/>
          </a:xfrm>
          <a:prstGeom prst="rect">
            <a:avLst/>
          </a:prstGeom>
        </p:spPr>
      </p:pic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80BC5618-0789-41DD-93E0-6D34874C2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94447" y="4459986"/>
            <a:ext cx="3291840" cy="0"/>
          </a:xfrm>
          <a:prstGeom prst="line">
            <a:avLst/>
          </a:prstGeom>
          <a:ln w="19050">
            <a:solidFill>
              <a:srgbClr val="8139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616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70</Words>
  <Application>Microsoft Office PowerPoint</Application>
  <PresentationFormat>Širokozaslonsko</PresentationFormat>
  <Paragraphs>5</Paragraphs>
  <Slides>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Officeova tema</vt:lpstr>
      <vt:lpstr>TEHNIŠKI DAN V 1.RAZREDIH POMLADNE USTVARJALNICE</vt:lpstr>
      <vt:lpstr>UČENCI 1.RAZREDOV SMO USTVARJALI NA TEMO POMLAD.</vt:lpstr>
      <vt:lpstr>NAUČILI SMO SE TUDI ŠIVATI. PRI DELU SMO BILI ZELO VZTRAJNI IN ODLIČNO NAM JE ŠLO OD ROK.</vt:lpstr>
      <vt:lpstr>SKRBNO SMO NIZALI BLAGO NA VRVICO IN NASTALE SO ČUDOVITE ZAPESTNICE.</vt:lpstr>
      <vt:lpstr>NASTALE SO KRAVATE ZA OČETE, POMLADNE KRONICE….IN ŠE DARILA PRESENEČENJA ZA NAŠE MAMICE.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TEHNIŠKI DAN V 1.RAZREDIH POMLADNE USTVARJALNICE</dc:title>
  <dc:creator>sasas@sola-miklavz.si</dc:creator>
  <cp:lastModifiedBy>sasas@sola-miklavz.si</cp:lastModifiedBy>
  <cp:revision>4</cp:revision>
  <dcterms:created xsi:type="dcterms:W3CDTF">2022-03-15T11:45:55Z</dcterms:created>
  <dcterms:modified xsi:type="dcterms:W3CDTF">2022-03-17T12:17:06Z</dcterms:modified>
</cp:coreProperties>
</file>