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9C222C-7514-4BF4-A871-EB519F1E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ZIMSKA ŠOLA V NARAVI – POPOLDNASKE AKTIVNOSTI</a:t>
            </a:r>
            <a:br>
              <a:rPr lang="sl-SI" dirty="0"/>
            </a:br>
            <a:r>
              <a:rPr lang="sl-SI" dirty="0"/>
              <a:t>4. DAN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3A473A-F94B-4BF0-B7E2-BA0C311DA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RAZREDI</a:t>
            </a:r>
          </a:p>
          <a:p>
            <a:r>
              <a:rPr lang="sl-SI" dirty="0"/>
              <a:t>HOTEL TISA</a:t>
            </a:r>
          </a:p>
          <a:p>
            <a:r>
              <a:rPr lang="sl-SI" dirty="0"/>
              <a:t>NEDELJA, 30. 1. 2022</a:t>
            </a:r>
          </a:p>
        </p:txBody>
      </p:sp>
    </p:spTree>
    <p:extLst>
      <p:ext uri="{BB962C8B-B14F-4D97-AF65-F5344CB8AC3E}">
        <p14:creationId xmlns:p14="http://schemas.microsoft.com/office/powerpoint/2010/main" val="22144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9A471B-B550-428D-92D7-83F61291AF79}"/>
              </a:ext>
            </a:extLst>
          </p:cNvPr>
          <p:cNvSpPr txBox="1"/>
          <p:nvPr/>
        </p:nvSpPr>
        <p:spPr>
          <a:xfrm>
            <a:off x="180975" y="190500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 PROSTEM ČASU …</a:t>
            </a:r>
          </a:p>
        </p:txBody>
      </p:sp>
      <p:pic>
        <p:nvPicPr>
          <p:cNvPr id="4" name="Slika 3" descr="Slika, ki vsebuje besede notranji, oseba, tla, strop&#10;&#10;Opis je samodejno ustvarjen">
            <a:extLst>
              <a:ext uri="{FF2B5EF4-FFF2-40B4-BE49-F238E27FC236}">
                <a16:creationId xmlns:a16="http://schemas.microsoft.com/office/drawing/2014/main" id="{16E5C320-E7E8-43EA-9310-3EA051FE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878681"/>
            <a:ext cx="5343525" cy="400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, ki vsebuje besede oseba, stena, notranji, tla&#10;&#10;Opis je samodejno ustvarjen">
            <a:extLst>
              <a:ext uri="{FF2B5EF4-FFF2-40B4-BE49-F238E27FC236}">
                <a16:creationId xmlns:a16="http://schemas.microsoft.com/office/drawing/2014/main" id="{5B510C4D-CEFD-498F-9925-71F7FFD0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7" y="69054"/>
            <a:ext cx="5343527" cy="400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6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tena, postelja, notranji, oseba&#10;&#10;Opis je samodejno ustvarjen">
            <a:extLst>
              <a:ext uri="{FF2B5EF4-FFF2-40B4-BE49-F238E27FC236}">
                <a16:creationId xmlns:a16="http://schemas.microsoft.com/office/drawing/2014/main" id="{13983570-D038-44C5-BE40-BA77D89D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"/>
            <a:ext cx="58674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oseba, stena, notranji&#10;&#10;Opis je samodejno ustvarjen">
            <a:extLst>
              <a:ext uri="{FF2B5EF4-FFF2-40B4-BE49-F238E27FC236}">
                <a16:creationId xmlns:a16="http://schemas.microsoft.com/office/drawing/2014/main" id="{5A13333D-A56E-45E4-9293-1B2B7D7F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86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notranji, tla, stena, oseba&#10;&#10;Opis je samodejno ustvarjen">
            <a:extLst>
              <a:ext uri="{FF2B5EF4-FFF2-40B4-BE49-F238E27FC236}">
                <a16:creationId xmlns:a16="http://schemas.microsoft.com/office/drawing/2014/main" id="{7B1AEDD9-5B01-4A65-8907-B44198E4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6675"/>
            <a:ext cx="6086475" cy="456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notranji, strop, tla, oseba&#10;&#10;Opis je samodejno ustvarjen">
            <a:extLst>
              <a:ext uri="{FF2B5EF4-FFF2-40B4-BE49-F238E27FC236}">
                <a16:creationId xmlns:a16="http://schemas.microsoft.com/office/drawing/2014/main" id="{69BD1945-EEBF-4137-B1AB-90BBD934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80974"/>
            <a:ext cx="5778501" cy="433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96F9DD-B167-4F97-8A50-9C22F062B04C}"/>
              </a:ext>
            </a:extLst>
          </p:cNvPr>
          <p:cNvSpPr txBox="1"/>
          <p:nvPr/>
        </p:nvSpPr>
        <p:spPr>
          <a:xfrm>
            <a:off x="3794125" y="4936331"/>
            <a:ext cx="577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PREDSTAVIL SE NAM JE LOVEC</a:t>
            </a:r>
          </a:p>
        </p:txBody>
      </p:sp>
    </p:spTree>
    <p:extLst>
      <p:ext uri="{BB962C8B-B14F-4D97-AF65-F5344CB8AC3E}">
        <p14:creationId xmlns:p14="http://schemas.microsoft.com/office/powerpoint/2010/main" val="31268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tla, oseba, notranji, stena&#10;&#10;Opis je samodejno ustvarjen">
            <a:extLst>
              <a:ext uri="{FF2B5EF4-FFF2-40B4-BE49-F238E27FC236}">
                <a16:creationId xmlns:a16="http://schemas.microsoft.com/office/drawing/2014/main" id="{4A73DCEC-9409-466C-850D-5F8F19ABC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56" b="11250"/>
          <a:stretch/>
        </p:blipFill>
        <p:spPr>
          <a:xfrm>
            <a:off x="133350" y="123825"/>
            <a:ext cx="4143375" cy="418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tla, notranji, oseba, stena&#10;&#10;Opis je samodejno ustvarjen">
            <a:extLst>
              <a:ext uri="{FF2B5EF4-FFF2-40B4-BE49-F238E27FC236}">
                <a16:creationId xmlns:a16="http://schemas.microsoft.com/office/drawing/2014/main" id="{C394CC7D-7C0D-4C4C-8BDC-36A979195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2" b="20556"/>
          <a:stretch/>
        </p:blipFill>
        <p:spPr>
          <a:xfrm>
            <a:off x="4077591" y="2606146"/>
            <a:ext cx="4143375" cy="41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, ki vsebuje besede tla, notranji, stena, oseba&#10;&#10;Opis je samodejno ustvarjen">
            <a:extLst>
              <a:ext uri="{FF2B5EF4-FFF2-40B4-BE49-F238E27FC236}">
                <a16:creationId xmlns:a16="http://schemas.microsoft.com/office/drawing/2014/main" id="{4CD4907C-7D88-496A-ABC9-DE01858CE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91" t="12361" r="26771"/>
          <a:stretch/>
        </p:blipFill>
        <p:spPr>
          <a:xfrm>
            <a:off x="8021831" y="0"/>
            <a:ext cx="4036819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09BF0C-03E1-464A-9C91-79003B56571A}"/>
              </a:ext>
            </a:extLst>
          </p:cNvPr>
          <p:cNvSpPr txBox="1"/>
          <p:nvPr/>
        </p:nvSpPr>
        <p:spPr>
          <a:xfrm>
            <a:off x="4581525" y="466725"/>
            <a:ext cx="333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PREDSTAVIJO</a:t>
            </a:r>
          </a:p>
        </p:txBody>
      </p:sp>
    </p:spTree>
    <p:extLst>
      <p:ext uri="{BB962C8B-B14F-4D97-AF65-F5344CB8AC3E}">
        <p14:creationId xmlns:p14="http://schemas.microsoft.com/office/powerpoint/2010/main" val="389075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tla, notranji, strop, stena&#10;&#10;Opis je samodejno ustvarjen">
            <a:extLst>
              <a:ext uri="{FF2B5EF4-FFF2-40B4-BE49-F238E27FC236}">
                <a16:creationId xmlns:a16="http://schemas.microsoft.com/office/drawing/2014/main" id="{AE0103CA-6110-4909-8FB5-F15A6D432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18703" b="21944"/>
          <a:stretch/>
        </p:blipFill>
        <p:spPr>
          <a:xfrm>
            <a:off x="142875" y="142875"/>
            <a:ext cx="4181475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tla, notranji, stena, strop&#10;&#10;Opis je samodejno ustvarjen">
            <a:extLst>
              <a:ext uri="{FF2B5EF4-FFF2-40B4-BE49-F238E27FC236}">
                <a16:creationId xmlns:a16="http://schemas.microsoft.com/office/drawing/2014/main" id="{EA78F9CE-52AF-43CA-9BB9-47D6E0B5C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1" t="24445" r="24688" b="6388"/>
          <a:stretch/>
        </p:blipFill>
        <p:spPr>
          <a:xfrm>
            <a:off x="4367211" y="142875"/>
            <a:ext cx="5467351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, ki vsebuje besede tla, notranji, stena, strop&#10;&#10;Opis je samodejno ustvarjen">
            <a:extLst>
              <a:ext uri="{FF2B5EF4-FFF2-40B4-BE49-F238E27FC236}">
                <a16:creationId xmlns:a16="http://schemas.microsoft.com/office/drawing/2014/main" id="{A1AA5C66-5498-4B25-BC9B-6299B87D9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59" t="20833" r="27963" b="27916"/>
          <a:stretch/>
        </p:blipFill>
        <p:spPr>
          <a:xfrm>
            <a:off x="2919412" y="3343275"/>
            <a:ext cx="2971801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, ki vsebuje besede tla, notranji, stena, strop&#10;&#10;Opis je samodejno ustvarjen">
            <a:extLst>
              <a:ext uri="{FF2B5EF4-FFF2-40B4-BE49-F238E27FC236}">
                <a16:creationId xmlns:a16="http://schemas.microsoft.com/office/drawing/2014/main" id="{464D9E1C-5C6D-483A-82C7-2827B47A4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59" t="26110" r="30463" b="30973"/>
          <a:stretch/>
        </p:blipFill>
        <p:spPr>
          <a:xfrm>
            <a:off x="8505825" y="3140321"/>
            <a:ext cx="3657599" cy="362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81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tla, notranji, strop, stena&#10;&#10;Opis je samodejno ustvarjen">
            <a:extLst>
              <a:ext uri="{FF2B5EF4-FFF2-40B4-BE49-F238E27FC236}">
                <a16:creationId xmlns:a16="http://schemas.microsoft.com/office/drawing/2014/main" id="{835E1EF0-0206-4E32-8A10-738A8055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39" r="21296" b="24584"/>
          <a:stretch/>
        </p:blipFill>
        <p:spPr>
          <a:xfrm>
            <a:off x="171450" y="114299"/>
            <a:ext cx="4048125" cy="3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tla, notranji, stena, strop&#10;&#10;Opis je samodejno ustvarjen">
            <a:extLst>
              <a:ext uri="{FF2B5EF4-FFF2-40B4-BE49-F238E27FC236}">
                <a16:creationId xmlns:a16="http://schemas.microsoft.com/office/drawing/2014/main" id="{519CC9D0-C218-4D58-8AF5-07DC49660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6" t="22639" r="15926" b="34861"/>
          <a:stretch/>
        </p:blipFill>
        <p:spPr>
          <a:xfrm>
            <a:off x="638174" y="3429000"/>
            <a:ext cx="4450915" cy="3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, ki vsebuje besede tla, notranji, stena, strop&#10;&#10;Opis je samodejno ustvarjen">
            <a:extLst>
              <a:ext uri="{FF2B5EF4-FFF2-40B4-BE49-F238E27FC236}">
                <a16:creationId xmlns:a16="http://schemas.microsoft.com/office/drawing/2014/main" id="{D0ABB778-312E-436D-9C99-15A542FF3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17639" r="38542"/>
          <a:stretch/>
        </p:blipFill>
        <p:spPr>
          <a:xfrm>
            <a:off x="4848224" y="114299"/>
            <a:ext cx="4081856" cy="509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, ki vsebuje besede tla, notranji, strop, stena&#10;&#10;Opis je samodejno ustvarjen">
            <a:extLst>
              <a:ext uri="{FF2B5EF4-FFF2-40B4-BE49-F238E27FC236}">
                <a16:creationId xmlns:a16="http://schemas.microsoft.com/office/drawing/2014/main" id="{53C94F4E-9053-4BEE-B6CE-5633A55036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87" t="27084" r="29479" b="3194"/>
          <a:stretch/>
        </p:blipFill>
        <p:spPr>
          <a:xfrm>
            <a:off x="8319315" y="3095625"/>
            <a:ext cx="3837324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67216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35</Words>
  <Application>Microsoft Office PowerPoint</Application>
  <PresentationFormat>Širokozaslonsko</PresentationFormat>
  <Paragraphs>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Rezina</vt:lpstr>
      <vt:lpstr>ZIMSKA ŠOLA V NARAVI – POPOLDNASKE AKTIVNOSTI 4.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ZIMSKA ŠOLA V NARAVI – POPOLDNASKE AKTIVNOSTI 4. DAN</dc:title>
  <dc:creator>janjad@sola-miklavz.si</dc:creator>
  <cp:lastModifiedBy>janjad@sola-miklavz.si</cp:lastModifiedBy>
  <cp:revision>1</cp:revision>
  <dcterms:created xsi:type="dcterms:W3CDTF">2022-01-30T20:16:07Z</dcterms:created>
  <dcterms:modified xsi:type="dcterms:W3CDTF">2022-01-30T20:18:45Z</dcterms:modified>
</cp:coreProperties>
</file>