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BD15C8-0134-4E5D-A330-961C91320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28617"/>
            <a:ext cx="5408613" cy="3028983"/>
          </a:xfrm>
        </p:spPr>
        <p:txBody>
          <a:bodyPr>
            <a:normAutofit/>
          </a:bodyPr>
          <a:lstStyle/>
          <a:p>
            <a:r>
              <a:rPr lang="sl-SI" b="1" dirty="0"/>
              <a:t>ZIMSKA ŠOLA V NARAVI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6B4C0F-5520-4EBD-A197-A410F0DDD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843868"/>
            <a:ext cx="4264026" cy="1564744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7. RAZREDI</a:t>
            </a:r>
          </a:p>
          <a:p>
            <a:r>
              <a:rPr lang="sl-SI" b="1" dirty="0"/>
              <a:t>HOTEL TISA</a:t>
            </a:r>
          </a:p>
          <a:p>
            <a:endParaRPr lang="sl-SI" b="1" dirty="0"/>
          </a:p>
          <a:p>
            <a:r>
              <a:rPr lang="sl-SI" b="1" dirty="0"/>
              <a:t>ČETRTEK, 27. 1. 2022, 1. DAN</a:t>
            </a:r>
          </a:p>
        </p:txBody>
      </p:sp>
      <p:sp>
        <p:nvSpPr>
          <p:cNvPr id="73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TEL TISA ***">
            <a:extLst>
              <a:ext uri="{FF2B5EF4-FFF2-40B4-BE49-F238E27FC236}">
                <a16:creationId xmlns:a16="http://schemas.microsoft.com/office/drawing/2014/main" id="{3D056EC7-C05D-4CDF-ACBE-5C7BE1F32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r="14415"/>
          <a:stretch/>
        </p:blipFill>
        <p:spPr bwMode="auto"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84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neg, nebo, zunanje, oseba&#10;&#10;Opis je samodejno ustvarjen">
            <a:extLst>
              <a:ext uri="{FF2B5EF4-FFF2-40B4-BE49-F238E27FC236}">
                <a16:creationId xmlns:a16="http://schemas.microsoft.com/office/drawing/2014/main" id="{310CB0C1-9441-430F-8609-31838D011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67EE883-CED5-465F-931E-6834713C8A20}"/>
              </a:ext>
            </a:extLst>
          </p:cNvPr>
          <p:cNvSpPr txBox="1"/>
          <p:nvPr/>
        </p:nvSpPr>
        <p:spPr>
          <a:xfrm>
            <a:off x="3495675" y="342900"/>
            <a:ext cx="5448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SANKAŠKO-POHODNIŠKA EKIPA</a:t>
            </a:r>
          </a:p>
        </p:txBody>
      </p:sp>
    </p:spTree>
    <p:extLst>
      <p:ext uri="{BB962C8B-B14F-4D97-AF65-F5344CB8AC3E}">
        <p14:creationId xmlns:p14="http://schemas.microsoft.com/office/powerpoint/2010/main" val="415817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7D4C945-F61D-4090-A83A-4A3B706E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F34F54-5DC1-45C7-9012-F24ABD239F75}"/>
              </a:ext>
            </a:extLst>
          </p:cNvPr>
          <p:cNvSpPr txBox="1"/>
          <p:nvPr/>
        </p:nvSpPr>
        <p:spPr>
          <a:xfrm>
            <a:off x="6096000" y="333375"/>
            <a:ext cx="3495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bg1"/>
                </a:solidFill>
              </a:rPr>
              <a:t>PRISPELI SMO …</a:t>
            </a:r>
          </a:p>
        </p:txBody>
      </p:sp>
    </p:spTree>
    <p:extLst>
      <p:ext uri="{BB962C8B-B14F-4D97-AF65-F5344CB8AC3E}">
        <p14:creationId xmlns:p14="http://schemas.microsoft.com/office/powerpoint/2010/main" val="264167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D026760-633B-42ED-8B0D-9943A575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Slika, ki vsebuje besede drevo, zunanje, cesta, nebo&#10;&#10;Opis je samodejno ustvarjen">
            <a:extLst>
              <a:ext uri="{FF2B5EF4-FFF2-40B4-BE49-F238E27FC236}">
                <a16:creationId xmlns:a16="http://schemas.microsoft.com/office/drawing/2014/main" id="{CE784DF5-0ADA-444D-9B25-0F1143A91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76"/>
          <a:stretch/>
        </p:blipFill>
        <p:spPr>
          <a:xfrm>
            <a:off x="5473700" y="0"/>
            <a:ext cx="671830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123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drevo, zunanje, cesta, oseba&#10;&#10;Opis je samodejno ustvarjen">
            <a:extLst>
              <a:ext uri="{FF2B5EF4-FFF2-40B4-BE49-F238E27FC236}">
                <a16:creationId xmlns:a16="http://schemas.microsoft.com/office/drawing/2014/main" id="{61F4BA34-A51D-4A37-8487-CDA79944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15175" cy="533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nebo, zunanje, trava, hrib&#10;&#10;Opis je samodejno ustvarjen">
            <a:extLst>
              <a:ext uri="{FF2B5EF4-FFF2-40B4-BE49-F238E27FC236}">
                <a16:creationId xmlns:a16="http://schemas.microsoft.com/office/drawing/2014/main" id="{5A0E69F7-1BEE-4634-B56E-A684CCE89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28" b="23888"/>
          <a:stretch/>
        </p:blipFill>
        <p:spPr>
          <a:xfrm>
            <a:off x="6934200" y="1465658"/>
            <a:ext cx="5143500" cy="39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3FE5B58-8505-4E7F-833B-4B97F94B0CA5}"/>
              </a:ext>
            </a:extLst>
          </p:cNvPr>
          <p:cNvSpPr txBox="1"/>
          <p:nvPr/>
        </p:nvSpPr>
        <p:spPr>
          <a:xfrm>
            <a:off x="7305675" y="180975"/>
            <a:ext cx="460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bg1"/>
                </a:solidFill>
              </a:rPr>
              <a:t>Najprej smo se malo sprehodili in se seznanili z okolico hotela Tisa.</a:t>
            </a:r>
          </a:p>
        </p:txBody>
      </p:sp>
    </p:spTree>
    <p:extLst>
      <p:ext uri="{BB962C8B-B14F-4D97-AF65-F5344CB8AC3E}">
        <p14:creationId xmlns:p14="http://schemas.microsoft.com/office/powerpoint/2010/main" val="235486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prst, zunanje, drevo, ljudje&#10;&#10;Opis je samodejno ustvarjen">
            <a:extLst>
              <a:ext uri="{FF2B5EF4-FFF2-40B4-BE49-F238E27FC236}">
                <a16:creationId xmlns:a16="http://schemas.microsoft.com/office/drawing/2014/main" id="{334C185F-3664-4408-B558-191BAACC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8228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tla, notranji, stena, miza&#10;&#10;Opis je samodejno ustvarjen">
            <a:extLst>
              <a:ext uri="{FF2B5EF4-FFF2-40B4-BE49-F238E27FC236}">
                <a16:creationId xmlns:a16="http://schemas.microsoft.com/office/drawing/2014/main" id="{A9255200-0BEA-4312-BC15-B2A802EB7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"/>
          <a:stretch/>
        </p:blipFill>
        <p:spPr>
          <a:xfrm>
            <a:off x="0" y="0"/>
            <a:ext cx="6429375" cy="498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notranji, miza, tla, strop&#10;&#10;Opis je samodejno ustvarjen">
            <a:extLst>
              <a:ext uri="{FF2B5EF4-FFF2-40B4-BE49-F238E27FC236}">
                <a16:creationId xmlns:a16="http://schemas.microsoft.com/office/drawing/2014/main" id="{BF215205-0D1B-460B-81E0-086D03FD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49" y="1871662"/>
            <a:ext cx="6648451" cy="498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F1C251-15C7-4D69-A03C-5C8461D93367}"/>
              </a:ext>
            </a:extLst>
          </p:cNvPr>
          <p:cNvSpPr txBox="1"/>
          <p:nvPr/>
        </p:nvSpPr>
        <p:spPr>
          <a:xfrm>
            <a:off x="6753225" y="438150"/>
            <a:ext cx="46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Naše prvo kosilo.</a:t>
            </a:r>
          </a:p>
        </p:txBody>
      </p:sp>
    </p:spTree>
    <p:extLst>
      <p:ext uri="{BB962C8B-B14F-4D97-AF65-F5344CB8AC3E}">
        <p14:creationId xmlns:p14="http://schemas.microsoft.com/office/powerpoint/2010/main" val="192550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zunanje, drevo, sneg, smučanje&#10;&#10;Opis je samodejno ustvarjen">
            <a:extLst>
              <a:ext uri="{FF2B5EF4-FFF2-40B4-BE49-F238E27FC236}">
                <a16:creationId xmlns:a16="http://schemas.microsoft.com/office/drawing/2014/main" id="{DD7C137F-C1B5-476D-80B5-F1793FC44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30" b="37209"/>
          <a:stretch/>
        </p:blipFill>
        <p:spPr>
          <a:xfrm>
            <a:off x="0" y="0"/>
            <a:ext cx="7620000" cy="4253023"/>
          </a:xfrm>
          <a:prstGeom prst="rect">
            <a:avLst/>
          </a:prstGeom>
        </p:spPr>
      </p:pic>
      <p:pic>
        <p:nvPicPr>
          <p:cNvPr id="5" name="Slika 4" descr="Slika, ki vsebuje besede drevo, zunanje, sneg, nebo&#10;&#10;Opis je samodejno ustvarjen">
            <a:extLst>
              <a:ext uri="{FF2B5EF4-FFF2-40B4-BE49-F238E27FC236}">
                <a16:creationId xmlns:a16="http://schemas.microsoft.com/office/drawing/2014/main" id="{70E19CD5-4167-40DA-BB07-B4101804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211" y="66675"/>
            <a:ext cx="4672013" cy="622935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33F5F70-FF85-48E4-8A07-685E9374986B}"/>
              </a:ext>
            </a:extLst>
          </p:cNvPr>
          <p:cNvSpPr txBox="1"/>
          <p:nvPr/>
        </p:nvSpPr>
        <p:spPr>
          <a:xfrm>
            <a:off x="647700" y="4648200"/>
            <a:ext cx="553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Veselo na smuči …   </a:t>
            </a:r>
          </a:p>
        </p:txBody>
      </p:sp>
    </p:spTree>
    <p:extLst>
      <p:ext uri="{BB962C8B-B14F-4D97-AF65-F5344CB8AC3E}">
        <p14:creationId xmlns:p14="http://schemas.microsoft.com/office/powerpoint/2010/main" val="220839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sneg, zunanje, smučanje, drevo&#10;&#10;Opis je samodejno ustvarjen">
            <a:extLst>
              <a:ext uri="{FF2B5EF4-FFF2-40B4-BE49-F238E27FC236}">
                <a16:creationId xmlns:a16="http://schemas.microsoft.com/office/drawing/2014/main" id="{A8EF7DB3-DEB7-4592-A33E-B1D35675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4762500" cy="3571875"/>
          </a:xfrm>
          <a:prstGeom prst="rect">
            <a:avLst/>
          </a:prstGeom>
        </p:spPr>
      </p:pic>
      <p:pic>
        <p:nvPicPr>
          <p:cNvPr id="5" name="Slika 4" descr="Slika, ki vsebuje besede zunanje, sneg, drevo, oseba&#10;&#10;Opis je samodejno ustvarjen">
            <a:extLst>
              <a:ext uri="{FF2B5EF4-FFF2-40B4-BE49-F238E27FC236}">
                <a16:creationId xmlns:a16="http://schemas.microsoft.com/office/drawing/2014/main" id="{9BF3CC89-2090-46E3-BEC2-005A7F2D2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2" y="66675"/>
            <a:ext cx="4762500" cy="3571875"/>
          </a:xfrm>
          <a:prstGeom prst="rect">
            <a:avLst/>
          </a:prstGeom>
        </p:spPr>
      </p:pic>
      <p:pic>
        <p:nvPicPr>
          <p:cNvPr id="7" name="Slika 6" descr="Slika, ki vsebuje besede zunanje, drevo, sneg, smučanje&#10;&#10;Opis je samodejno ustvarjen">
            <a:extLst>
              <a:ext uri="{FF2B5EF4-FFF2-40B4-BE49-F238E27FC236}">
                <a16:creationId xmlns:a16="http://schemas.microsoft.com/office/drawing/2014/main" id="{D9C67020-D91E-4DC3-8EAE-F3CB309C6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33" b="22917"/>
          <a:stretch/>
        </p:blipFill>
        <p:spPr>
          <a:xfrm>
            <a:off x="2381248" y="2762250"/>
            <a:ext cx="9144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drevo, zunanje, sneg, smučanje&#10;&#10;Opis je samodejno ustvarjen">
            <a:extLst>
              <a:ext uri="{FF2B5EF4-FFF2-40B4-BE49-F238E27FC236}">
                <a16:creationId xmlns:a16="http://schemas.microsoft.com/office/drawing/2014/main" id="{88F85066-A221-4945-B22B-78267DA89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94" b="31805"/>
          <a:stretch/>
        </p:blipFill>
        <p:spPr>
          <a:xfrm>
            <a:off x="180975" y="76199"/>
            <a:ext cx="5143500" cy="3257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Slika, ki vsebuje besede drevo, zunanje, smučanje, sneg&#10;&#10;Opis je samodejno ustvarjen">
            <a:extLst>
              <a:ext uri="{FF2B5EF4-FFF2-40B4-BE49-F238E27FC236}">
                <a16:creationId xmlns:a16="http://schemas.microsoft.com/office/drawing/2014/main" id="{2826B4A9-6352-4B03-9086-6EB57E8F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778668"/>
            <a:ext cx="6353175" cy="476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8498221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46</Words>
  <Application>Microsoft Office PowerPoint</Application>
  <PresentationFormat>Širokozaslonsko</PresentationFormat>
  <Paragraphs>10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Rezina</vt:lpstr>
      <vt:lpstr>ZIMSKA ŠOLA V NARAVI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ZIMSKA ŠOLA V NARAVI </dc:title>
  <dc:creator>janjad@sola-miklavz.si</dc:creator>
  <cp:lastModifiedBy>janjad@sola-miklavz.si</cp:lastModifiedBy>
  <cp:revision>1</cp:revision>
  <dcterms:created xsi:type="dcterms:W3CDTF">2022-01-27T20:02:42Z</dcterms:created>
  <dcterms:modified xsi:type="dcterms:W3CDTF">2022-01-27T20:25:39Z</dcterms:modified>
</cp:coreProperties>
</file>