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81" r:id="rId23"/>
    <p:sldId id="282" r:id="rId24"/>
    <p:sldId id="283" r:id="rId25"/>
    <p:sldId id="284" r:id="rId26"/>
  </p:sldIdLst>
  <p:sldSz cx="12192000" cy="6858000"/>
  <p:notesSz cx="6858000" cy="9144000"/>
  <p:photoAlbum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85B24B0-BC4B-464D-A6AA-B0A5FC45DA85}" type="datetimeFigureOut">
              <a:rPr lang="sl-SI" smtClean="0"/>
              <a:t>28.2.2017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A4A7-964A-4285-8B28-A91FC09368C0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394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24B0-BC4B-464D-A6AA-B0A5FC45DA85}" type="datetimeFigureOut">
              <a:rPr lang="sl-SI" smtClean="0"/>
              <a:t>28.2.2017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A4A7-964A-4285-8B28-A91FC09368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4979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24B0-BC4B-464D-A6AA-B0A5FC45DA85}" type="datetimeFigureOut">
              <a:rPr lang="sl-SI" smtClean="0"/>
              <a:t>28.2.2017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A4A7-964A-4285-8B28-A91FC09368C0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582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24B0-BC4B-464D-A6AA-B0A5FC45DA85}" type="datetimeFigureOut">
              <a:rPr lang="sl-SI" smtClean="0"/>
              <a:t>28.2.2017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A4A7-964A-4285-8B28-A91FC09368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0169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24B0-BC4B-464D-A6AA-B0A5FC45DA85}" type="datetimeFigureOut">
              <a:rPr lang="sl-SI" smtClean="0"/>
              <a:t>28.2.2017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A4A7-964A-4285-8B28-A91FC09368C0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549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24B0-BC4B-464D-A6AA-B0A5FC45DA85}" type="datetimeFigureOut">
              <a:rPr lang="sl-SI" smtClean="0"/>
              <a:t>28.2.2017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A4A7-964A-4285-8B28-A91FC09368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621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24B0-BC4B-464D-A6AA-B0A5FC45DA85}" type="datetimeFigureOut">
              <a:rPr lang="sl-SI" smtClean="0"/>
              <a:t>28.2.2017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A4A7-964A-4285-8B28-A91FC09368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6743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24B0-BC4B-464D-A6AA-B0A5FC45DA85}" type="datetimeFigureOut">
              <a:rPr lang="sl-SI" smtClean="0"/>
              <a:t>28.2.2017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A4A7-964A-4285-8B28-A91FC09368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539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24B0-BC4B-464D-A6AA-B0A5FC45DA85}" type="datetimeFigureOut">
              <a:rPr lang="sl-SI" smtClean="0"/>
              <a:t>28.2.2017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A4A7-964A-4285-8B28-A91FC09368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5855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24B0-BC4B-464D-A6AA-B0A5FC45DA85}" type="datetimeFigureOut">
              <a:rPr lang="sl-SI" smtClean="0"/>
              <a:t>28.2.2017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A4A7-964A-4285-8B28-A91FC09368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658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24B0-BC4B-464D-A6AA-B0A5FC45DA85}" type="datetimeFigureOut">
              <a:rPr lang="sl-SI" smtClean="0"/>
              <a:t>28.2.2017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A4A7-964A-4285-8B28-A91FC09368C0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48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85B24B0-BC4B-464D-A6AA-B0A5FC45DA85}" type="datetimeFigureOut">
              <a:rPr lang="sl-SI" smtClean="0"/>
              <a:t>28.2.2017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049A4A7-964A-4285-8B28-A91FC09368C0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02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9600" b="1" smtClean="0">
                <a:solidFill>
                  <a:srgbClr val="92D050"/>
                </a:solidFill>
              </a:rPr>
              <a:t>PUSTNE MASKE</a:t>
            </a:r>
            <a:endParaRPr lang="sl-SI" sz="9600" b="1" dirty="0">
              <a:solidFill>
                <a:srgbClr val="92D05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1797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8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8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2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8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2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9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3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9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4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9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3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9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2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9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1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9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5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9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7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8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2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9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0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9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6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9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0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9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7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9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5246" y="1058718"/>
            <a:ext cx="7934036" cy="595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8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9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3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8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3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8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3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8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9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8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4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8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1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8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0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78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2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</TotalTime>
  <Words>2</Words>
  <Application>Microsoft Office PowerPoint</Application>
  <PresentationFormat>Širokozaslonsko</PresentationFormat>
  <Paragraphs>1</Paragraphs>
  <Slides>25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29" baseType="lpstr">
      <vt:lpstr>Tw Cen MT</vt:lpstr>
      <vt:lpstr>Tw Cen MT Condensed</vt:lpstr>
      <vt:lpstr>Wingdings 3</vt:lpstr>
      <vt:lpstr>Integral</vt:lpstr>
      <vt:lpstr>PUSTNE MASKE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PUSTNE MASKE</dc:title>
  <dc:creator>Katja Zobec</dc:creator>
  <cp:lastModifiedBy>Katja Zobec</cp:lastModifiedBy>
  <cp:revision>1</cp:revision>
  <dcterms:created xsi:type="dcterms:W3CDTF">2017-02-28T13:20:13Z</dcterms:created>
  <dcterms:modified xsi:type="dcterms:W3CDTF">2017-02-28T13:24:17Z</dcterms:modified>
</cp:coreProperties>
</file>